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y name, O Lord, assembling, 
We Thy people now draw near; 
Teach us to rejoice with trembling, 
Speak, and let Thy servants hear, 
Hear with meekness, 
Hear Thy Word with godly fe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ile our days on earth are lengthened, 
May we give them, Lord, to Thee ; 
Cheered by hope, and daily strengthened, 
May we run, nor weary be ; 
Till Thy glory, 
Without clouds in heaven we s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n in worship purer, sweeter, 
Thee Thy people shall adore, 
Tasting of enjoyment greater 
Far than thought conceived before ; 
Full enjoyment, 
Full, unmixed, and everm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2026-07-30T19:33:27Z</dcterms:created>
  <dcterms:modified xsi:type="dcterms:W3CDTF">2026-07-30T19:33:27Z</dcterms:modified>
  <dc:title>Hymn : 255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