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presProps" Target="presProps.xml"/>
  <Relationship Id="rId89" Type="http://schemas.openxmlformats.org/officeDocument/2006/relationships/viewProps" Target="viewProps.xml"/>
  <Relationship Id="rId9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ினிமித்தம் புருஷனானவன் தன் தகப்பனையும் தாயையும் விட்டுத் தன் மனைவியோடே இசைந்திருப்பான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இருவரும் ஒரே மாம்சமாயிருப்பார்கள்; இவ்விதமாய் அவர்கள் இருவராயிராமல் ஒரே மாம்சமாயிருக்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கையால் தேவன் இணைத்ததை மனுஷன் பிரிக்காதிருக்கக்கடவன் என்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வீட்டிலே அவருடைய சீஷர்கள் அந்தக் காரியத்தைக்குறித்து மறுபடியும் அவரிடத்தில் விசாரித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எவனாகிலும் தன் மனைவியைத் தள்ளிவிட்டு, வேறொருத்தியை விவாகம்பண்ணினால், அவன் அவளுக்கு விரோதமாய் விபசாரஞ்செய்கிறவனாயிருப்பான்;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அவர்: எவனாகிலும் தன் மனைவியைத் தள்ளிவிட்டு, வேறொருத்தியை விவாகம்பண்ணினால், அவன் அவளுக்கு விரோதமாய் விபசாரஞ்செய்கிறவனாயிருப்பான்;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ைவியும் தன் புருஷனைத் தள்ளிவிட்டு, வேறொருவனை விவாகம்பண்ணினால், விபசாரஞ்செய்கிறவளாயிருப்பாள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ைவியும் தன் புருஷனைத் தள்ளிவிட்டு, வேறொருவனை விவாகம்பண்ணினால், விபசாரஞ்செய்கிறவளாயிருப்பாள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சிறு பிள்ளைகளை அவர் தொடும்படிக்கு அவர்களை அவரிடத்தில் கொண்டுவந்தார்கள்; கொண்டுவந்தவர்களைச் சீஷர்கள் அதட்ட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சிறு பிள்ளைகளை அவர் தொடும்படிக்கு அவர்களை அவரிடத்தில் கொண்டுவந்தார்கள்; கொண்டுவந்தவர்களைச் சீஷர்கள் அதட்டின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அவ்விடம் விட்டெழுந்து, யோர்தானுக்கு அக்கரையிலுள்ள தேசத்தின் வழியாய் யூதேயாவின் எல்லைகளில் வந்தார். ஜனங்கள் மறுபடியும் அவரிடத்தில் கூடிவந்தார்கள். அவர் தம்முடைய வழக்கத்தின்படியே அவர்களுக்குப் போதித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அதைக்கண்டு விசனமடைந்து: சிறு பிள்ளைகள் என்னிடத்தில் வருகிறதற்கு இடங்கொடுங்கள்; அவர்களைத் தடைபண்ணாதிருங்கள்; தேவனுடைய ராஜ்யம் அப்படிப்பட்டவர்களுடைய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அதைக்கண்டு விசனமடைந்து: சிறு பிள்ளைகள் என்னிடத்தில் வருகிறதற்கு இடங்கொடுங்கள்; அவர்களைத் தடைபண்ணாதிருங்கள்; தேவனுடைய ராஜ்யம் அப்படிப்பட்டவர்களுடைய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வனாகிலும் சிறு பிள்ளையைப்போல் தேவனுடைய ராஜ்யத்தை ஏற்றுக்கொள்ளாவிட்டால், அவன் அதில் பிரவேசிப்பதில்லையென்று, மெய்யாகவே உங்களுக்குச் சொல்லுகிறேன் என்று சொல்ல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எவனாகிலும் சிறு பிள்ளையைப்போல் தேவனுடைய ராஜ்யத்தை ஏற்றுக்கொள்ளாவிட்டால், அவன் அதில் பிரவேசிப்பதில்லையென்று, மெய்யாகவே உங்களுக்குச் சொல்லுகிறேன் என்று சொல்ல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ை அணைத்துக்கொண்டு, அவர்கள்மேல் கைகளை வைத்து, அவர்களை ஆசீர்வதித்த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, அவர் புறப்பட்டு வழியிலே போகையில், ஒருவன் ஓடிவந்து, அவருக்கு முன்பாக முழங்கால்படியிட்டு: நல்ல போதகரே நித்திய ஜீவனைச் சுதந்தரித்துக்கொள்ளும்படி நான் என்னசெய்யவேண்டும் என்று கேட்டான்;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ன்பு, அவர் புறப்பட்டு வழியிலே போகையில், ஒருவன் ஓடிவந்து, அவருக்கு முன்பாக முழங்கால்படியிட்டு: நல்ல போதகரே நித்திய ஜீவனைச் சுதந்தரித்துக்கொள்ளும்படி நான் என்னசெய்யவேண்டும் என்று கேட்டான்;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ற்கு இயேசு: நீ என்னை நல்லவன் என்று சொல்வானேன்? தேவன் ஒருவர் தவிர நல்லவன் ஒருவனுமில்லையே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ிபசாரஞ்செய்யாதிருப்பாயாக, கொலை செய்யாதிருப்பாயாக, களவு செய்யாதிருப்பாயாக, பொய்ச்சாட்சி சொல்லாதிருப்பாயாக, வஞ்சனை செய்யாதிருப்பாயாக, உன் தகப்பனையும் உன் தாயையும் கனம்பண்ணுவாயாக என்கிற கற்பனைகளை அறிந்திருக்கிறாயே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விபசாரஞ்செய்யாதிருப்பாயாக, கொலை செய்யாதிருப்பாயாக, களவு செய்யாதிருப்பாயாக, பொய்ச்சாட்சி சொல்லாதிருப்பாயாக, வஞ்சனை செய்யாதிருப்பாயாக, உன் தகப்பனையும் உன் தாயையும் கனம்பண்ணுவாயாக என்கிற கற்பனைகளை அறிந்திருக்கிறாயே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அவ்விடம் விட்டெழுந்து, யோர்தானுக்கு அக்கரையிலுள்ள தேசத்தின் வழியாய் யூதேயாவின் எல்லைகளில் வந்தார். ஜனங்கள் மறுபடியும் அவரிடத்தில் கூடிவந்தார்கள். அவர் தம்முடைய வழக்கத்தின்படியே அவர்களுக்குப் போதித்த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தற்கு அவன்: போதகரே, இவைகளையெல்லாம் என் சிறு வயதுமுதல் கைக்கொண்டிருக்கிறே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னைப் பார்த்து, அவனிடத்தில் அன்புகூர்ந்து: உன்னிடத்தில் ஒரு குறைவு உண்டு; நீ போய், உனக்கு உண்டானவைகளையெல்லாம் விற்று, தரித்திரருக்குக் கொடு, அப்பொழுது பரலோகத்திலே உனக்குப் பொக்கிஷம் உண்டாயிருக்கும்; பின்பு சிலுவையை எடுத்துக்கொண்டு என்னைப் பின்பற்றிவா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யேசு அவனைப் பார்த்து, அவனிடத்தில் அன்புகூர்ந்து: உன்னிடத்தில் ஒரு குறைவு உண்டு; நீ போய், உனக்கு உண்டானவைகளையெல்லாம் விற்று, தரித்திரருக்குக் கொடு, அப்பொழுது பரலோகத்திலே உனக்குப் பொக்கிஷம் உண்டாயிருக்கும்; பின்பு சிலுவையை எடுத்துக்கொண்டு என்னைப் பின்பற்றிவா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ன் மிகுந்த ஆஸ்தியுள்ளவனாயிருந்தபடியால், இந்த வார்த்தையைக் கேட்டு, மனமடிந்து, துக்கத்தோடே போய்வி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யேசு சுற்றிப்பார்த்து, தம்முடைய சீஷரை நோக்கி: ஐசுவரியமுள்ளவர்கள் தேவனுடைய ராஜ்யத்தில் பிரவேசிக்கிறது எவ்வளவு அரிதாயிருக்கிறது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யேசு சுற்றிப்பார்த்து, தம்முடைய சீஷரை நோக்கி: ஐசுவரியமுள்ளவர்கள் தேவனுடைய ராஜ்யத்தில் பிரவேசிக்கிறது எவ்வளவு அரிதாயிருக்கிறது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ீஷர்கள் அவருடைய வார்த்தைகளைக்குறித்து ஆச்சரியப்பட்டார்கள். இயேசு பின்னும் அவர்களை நோக்கி: பிள்ளைகளே, ஐசுவரியத்தின்மேல் நம்பிக்கையாயிருக்கிறவர்கள் தேவனுடைய ராஜ்யத்தில் பிரவேசிப்பது எவ்வளவு அரிதாயிருக்கிறது!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ீஷர்கள் அவருடைய வார்த்தைகளைக்குறித்து ஆச்சரியப்பட்டார்கள். இயேசு பின்னும் அவர்களை நோக்கி: பிள்ளைகளே, ஐசுவரியத்தின்மேல் நம்பிக்கையாயிருக்கிறவர்கள் தேவனுடைய ராஜ்யத்தில் பிரவேசிப்பது எவ்வளவு அரிதாயிருக்கிறது!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ஐசுவரியவான் தேவனுடைய ராஜ்யத்தில் பிரவேசிப்பதைப்பார்க்கிலும், ஒட்டகமானது ஊசியின் காதிலே நுழைவது எளிதாயிருக்கும் என்ற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கள் பின்னும் அதிகமாய் ஆச்சரியப்பட்டு: அப்படியானால் யார் இரட்சிக்கப்படக்கூடும் என்று தங்களுக்குளே சொல்லிக்கொண்ட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, பரிசேயர் அவரைச் சோதிக்கவேண்டுமென்று, அவரிடத்தில் வந்து: புருஷனானவன் தன் மனைவியைத் தள்ளிவிடுவது நியாயமா என்று கே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ர்களைப் பார்த்து: மனுஷரால் இது கூடாததுதான்; தேவனால் இது கூடாததல்ல; தேவனாலே எல்லாம் கூடும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ர்களைப் பார்த்து: மனுஷரால் இது கூடாததுதான்; தேவனால் இது கூடாததல்ல; தேவனாலே எல்லாம் கூடும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ொழுது பேதுரு அவரை நோக்கி: இதோ, நாங்கள் எல்லாவற்றையும் விட்டு, உம்மைப் பின்பற்றினோமே, என்று சொல்லத்தொடங்கின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இயேசு பிரதியுத்தரமாக: என்னிமித்திமாகவும், சுவிசேஷத்தினிமித்தமாகவும், வீட்டையாவது, சகோதரரையாவது, சகோதரிகளையாவது, தகப்பனையாவது, தாயையாவது, மனைவியையாவது, பிள்ளைகளையாவது, நிலங்களையாவது விட்டவன் எவனும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இயேசு பிரதியுத்தரமாக: என்னிமித்திமாகவும், சுவிசேஷத்தினிமித்தமாகவும், வீட்டையாவது, சகோதரரையாவது, சகோதரிகளையாவது, தகப்பனையாவது, தாயையாவது, மனைவியையாவது, பிள்ளைகளையாவது, நிலங்களையாவது விட்டவன் எவன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ொழுது இம்மையிலே, துன்பங்களோடேகூட நூறத்தனையாக, வீடுகளையும், சகோதரரையும், சகோதரிகளையும், தாய்களையும், பிள்ளைகளையும், நிலங்களையும், மறுமையிலே நித்திய ஜீவனையும் அடைவான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ொழுது இம்மையிலே, துன்பங்களோடேகூட நூறத்தனையாக, வீடுகளையும், சகோதரரையும், சகோதரிகளையும், தாய்களையும், பிள்ளைகளையும், நிலங்களையும், மறுமையிலே நித்திய ஜீவனையும் அடைவான்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கிலும் முந்தினோர் அநேகர் பிந்தினோராயும், பிந்தினோர் அநேகர் முந்தினோராயும் இருப்பார்கள்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அவர்கள் எருசலேமுக்குப் பிரயாணமாய்ப்போகையில், இயேசு அவர்களுக்கு முன்னே நடந்து போனார்; அவர்கள் திகைத்து, அவருக்குப் பின்னே, பயத்தோடே போனார்கள். அப்பொழுது அவர் பன்னிருவரையும் அழைத்து, தமக்குச் சம்பவிக்கப்போகிறவைகளை அவர்களுக்கு மறுபடியும் சொல்லத்தொடங்கினார்: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அவர்கள் எருசலேமுக்குப் பிரயாணமாய்ப்போகையில், இயேசு அவர்களுக்கு முன்னே நடந்து போனார்; அவர்கள் திகைத்து, அவருக்குப் பின்னே, பயத்தோடே போனார்கள். அப்பொழுது அவர் பன்னிருவரையும் அழைத்து, தமக்குச் சம்பவிக்கப்போகிறவைகளை அவர்களுக்கு மறுபடியும் சொல்லத்தொடங்கினார்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, பரிசேயர் அவரைச் சோதிக்கவேண்டுமென்று, அவரிடத்தில் வந்து: புருஷனானவன் தன் மனைவியைத் தள்ளிவிடுவது நியாயமா என்று கேட்ட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ின்பு அவர்கள் எருசலேமுக்குப் பிரயாணமாய்ப்போகையில், இயேசு அவர்களுக்கு முன்னே நடந்து போனார்; அவர்கள் திகைத்து, அவருக்குப் பின்னே, பயத்தோடே போனார்கள். அப்பொழுது அவர் பன்னிருவரையும் அழைத்து, தமக்குச் சம்பவிக்கப்போகிறவைகளை அவர்களுக்கு மறுபடியும் சொல்லத்தொடங்கினார்: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எருசலேமுக்குப்போகிறோம்; அங்கே மனுஷகுமாரன் பிரதான ஆசாரியரிடத்திலும் வேதபாரகரிடத்திலும் ஒப்புக்கொடுக்கப்படுவார்; அவர்கள் அவரை மரண ஆக்கினைக்குள்ளாகத் தீர்த்து, புறத்தேசத்தாரிடத்தில் ஒப்புக்கொடுப்ப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எருசலேமுக்குப்போகிறோம்; அங்கே மனுஷகுமாரன் பிரதான ஆசாரியரிடத்திலும் வேதபாரகரிடத்திலும் ஒப்புக்கொடுக்கப்படுவார்; அவர்கள் அவரை மரண ஆக்கினைக்குள்ளாகத் தீர்த்து, புறத்தேசத்தாரிடத்தில் ஒப்புக்கொடுப்ப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அவரைப் பரியாசம்பண்ணி, அவரை வாரினால் அடித்து, அவர்மேல் துப்பி, அவரைக் கொலைசெய்வார்கள்; ஆகிலும் மூன்றாம் நாளிலே அவர் உயிரோடே எழுந்திருப்பார்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ர்கள் அவரைப் பரியாசம்பண்ணி, அவரை வாரினால் அடித்து, அவர்மேல் துப்பி, அவரைக் கொலைசெய்வார்கள்; ஆகிலும் மூன்றாம் நாளிலே அவர் உயிரோடே எழுந்திருப்பார்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செபெதேயுவின் குமாரராகிய யாக்கோபும் யோவானும் அவரிடத்தில் வந்து: போதகரே, நாங்கள் கேட்டுக்கொள்ளப்போகிறதை நீர் எங்களுக்குச் செய்யவேண்டுமென்று விரும்புகிறோம் என்றார்க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செபெதேயுவின் குமாரராகிய யாக்கோபும் யோவானும் அவரிடத்தில் வந்து: போதகரே, நாங்கள் கேட்டுக்கொள்ளப்போகிறதை நீர் எங்களுக்குச் செய்யவேண்டுமென்று விரும்புகிறோம் என்ற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் அவர்களை நோக்கி: நான் உங்களுக்கு என்னசெய்யவேண்டுமென்று விரும்புகிறீர்கள் என்று கேட்ட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தற்கு அவர்கள்: உமது மகிமையிலே, எங்களில் ஒருவன் உமது வலது பாரிசத்திலும், ஒருவன் உமது இடதுபாரிசத்திலும் உட்கார்ந்திருக்கும்படி அருள் செய்யவேண்டும் என்ற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அவர்களை நோக்கி: நீங்கள் கேட்டுக்கொள்ளுகிறது இன்னது என்று உங்களுக்கே தெரியவில்லை. நான் குடிக்கும் பாத்திரத்தில் நீங்கள் குடிக்கவும், நான் பெறும் ஸ்நானத்தை நீங்கள் பெறவும், உங்களால் கூடுமா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 பிரதியுத்தரமாக: மோசே உங்களுக்குக் கட்டளையிட்டிருக்கிறது என்ன என்று கேட்ட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யேசு அவர்களை நோக்கி: நீங்கள் கேட்டுக்கொள்ளுகிறது இன்னது என்று உங்களுக்கே தெரியவில்லை. நான் குடிக்கும் பாத்திரத்தில் நீங்கள் குடிக்கவும், நான் பெறும் ஸ்நானத்தை நீங்கள் பெறவும், உங்களால் கூடுமா என்றார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அவர்கள்: கூடும் என்றார்கள். இயேசு அவர்களை நோக்கி: நான் குடிக்கும் பாத்திரத்தில் நீங்கள் குடிப்பீர்கள், நான் பெறும் ஸ்நானத்தையும் நீங்கள் பெறுவீ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அவர்கள்: கூடும் என்றார்கள். இயேசு அவர்களை நோக்கி: நான் குடிக்கும் பாத்திரத்தில் நீங்கள் குடிப்பீர்கள், நான் பெறும் ஸ்நானத்தையும் நீங்கள் பெறுவீ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னாலும் என் வலது பாரிசத்திலும் என் இடது பாரிசத்திலும் உட்கார்ந்திருக்கும்படி எவர்களுக்கு ஆயத்தம்பண்ணப்பட்டிருக்கிறதோ அவர்களுக்கேயல்லாமல், மற்றொருவருக்கும் அதை அருளுவது என் காரியமல்ல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ஆனாலும் என் வலது பாரிசத்திலும் என் இடது பாரிசத்திலும் உட்கார்ந்திருக்கும்படி எவர்களுக்கு ஆயத்தம்பண்ணப்பட்டிருக்கிறதோ அவர்களுக்கேயல்லாமல், மற்றொருவருக்கும் அதை அருளுவது என் காரியமல்ல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ற்றப் பத்துப்பேரும் அதைக்கேட்டு, யாக்கோபின் மேலும் யோவானின் மேலும் எரிச்சலான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இயேசு அவர்களைக் கிட்டவரச்செய்து: புறஜாதியாருக்கு அதிகாரிகளாக எண்ணப்பட்டவர்கள் அவர்களை இறுமாப்பாய் ஆளுகிறார்கள் என்றும், அவர்களில் பெரியவர்கள் அவர்கள் மேல் கடினமாய் அதிகாரம் செலுத்துகிறார்கள் என்றும், நீங்கள் அறிந்திருக்கிறீ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இயேசு அவர்களைக் கிட்டவரச்செய்து: புறஜாதியாருக்கு அதிகாரிகளாக எண்ணப்பட்டவர்கள் அவர்களை இறுமாப்பாய் ஆளுகிறார்கள் என்றும், அவர்களில் பெரியவர்கள் அவர்கள் மேல் கடினமாய் அதிகாரம் செலுத்துகிறார்கள் என்றும், நீங்கள் அறிந்திருக்கிறீ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ங்களுக்குள்ளே அப்படி இருக்கலாகாது; உங்களில் எவனாகிலும் பெரியவனாயிருக்க விரும்பினால், அவன் உங்களுக்குப் பணிவிடைக்காரனாயிருக்கக்கடவ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ங்களுக்குள்ளே அப்படி இருக்கலாகாது; உங்களில் எவனாகிலும் பெரியவனாயிருக்க விரும்பினால், அவன் உங்களுக்குப் பணிவிடைக்காரனாயிருக்கக்கடவ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ற்கு அவர்கள்: தள்ளுதற்சீட்டைக்கொடுத்து, அவளைத் தள்ளிவிடலாமென்று மோசே உத்தரவுகொடுத்திருக்கிறார் என்ற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உங்களில் எவனாகிலும் முதன்மையானவனாயிருக்க விரும்பினால், அவன் எல்லாருக்கும் ஊழியக்காரனாயிருக்கக்கடவ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டியே, மனுஷகுமாரனும் ஊழியங்கொள்ளும்படி வராமல், ஊழியஞ்செய்யுவும், அநேகரை மீட்கும்பொருளாகத் தம்முடைய ஜீவனைக்கொடுக்கவும் வந்தார் என்றார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டியே, மனுஷகுமாரனும் ஊழியங்கொள்ளும்படி வராமல், ஊழியஞ்செய்யுவும், அநேகரை மீட்கும்பொருளாகத் தம்முடைய ஜீவனைக்கொடுக்கவும் வந்தார் என்றார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 அவர்கள் எரிகோவுக்கு வந்தார்கள். அவரும் அவருடைய சீஷர்களும் திரளான ஜனங்களும் எரிகோவைவிட்டுப் புறப்படுகிறபோது, திமேயுவின் மகனாகிய பர்திமேயு என்கிற ஒரு குருடன், வழியருகே உட்கார்ந்து, பிச்சை கேட்டுக்கொண்டிருந்த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பு அவர்கள் எரிகோவுக்கு வந்தார்கள். அவரும் அவருடைய சீஷர்களும் திரளான ஜனங்களும் எரிகோவைவிட்டுப் புறப்படுகிறபோது, திமேயுவின் மகனாகிய பர்திமேயு என்கிற ஒரு குருடன், வழியருகே உட்கார்ந்து, பிச்சை கேட்டுக்கொண்டிருந்தான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ன் நசரேயனாகிய இயேசு வருகிறாரென்று கேள்விப்பட்டு: இயேசுவே, தாவீதின் குமாரனே, எனக்கு இரங்கும் என்று கூப்பிடத்தொடங்கினான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வன் நசரேயனாகிய இயேசு வருகிறாரென்று கேள்விப்பட்டு: இயேசுவே, தாவீதின் குமாரனே, எனக்கு இரங்கும் என்று கூப்பிடத்தொடங்கினான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ன் பேசாதிருக்கும்படி அநேகர் அவனை அதட்டினார்கள். அவனோ: தாவீதின் குமாரனே, எனக்கு இரங்கும் என்று முன்னிலும் அதிகமாய்க் கூப்பிட்ட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ன் பேசாதிருக்கும்படி அநேகர் அவனை அதட்டினார்கள். அவனோ: தாவீதின் குமாரனே, எனக்கு இரங்கும் என்று முன்னிலும் அதிகமாய்க் கூப்பிட்ட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யேசு நின்று, அவனை அழைத்து வரச்சொன்னார். அவர்கள் அந்தக் குருடனை அழைத்து: திடன்கொள், எழுந்திரு, உன்னை அழைக்கிறார் என்ற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அவர்களுக்குப் பிரதியுத்தரமாக: உங்கள் இருதயகடினத்தினிமித்தம் இந்தக் கட்டளையை உங்களுக்கு எழுதிக்கொடுத்த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யேசு நின்று, அவனை அழைத்து வரச்சொன்னார். அவர்கள் அந்தக் குருடனை அழைத்து: திடன்கொள், எழுந்திரு, உன்னை அழைக்கிறார் என்ற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உடனே அவன் தன் மேல் வஸ்திரத்தை எறிந்துவிட்டு, எழுந்து, இயேசுவினிடத்தில் வந்தா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யேசு அவனை நோக்கி: நான் உனக்கு என்னசெய்யவேண்டும் என்றிருக்கிறாய் என்றார். அதற்கு அந்தக் குருடன்: ஆண்டவரே, நான் பார்வையடையவேண்டும் என்றான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இயேசு அவனை நோக்கி: நான் உனக்கு என்னசெய்யவேண்டும் என்றிருக்கிறாய் என்றார். அதற்கு அந்தக் குருடன்: ஆண்டவரே, நான் பார்வையடையவேண்டும் என்றா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இயேசு அவனை நோக்கி: நீ போகலாம், உன் விசுவாசம் உன்னை இரட்சித்தது என்றார். உடனே அவன் பார்வையடைந்து, வழியிலே இயேசுவுக்குப் பின்சென்ற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இயேசு அவனை நோக்கி: நீ போகலாம், உன் விசுவாசம் உன்னை இரட்சித்தது என்றார். உடனே அவன் பார்வையடைந்து, வழியிலே இயேசுவுக்குப் பின்செ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கிலும், ஆதியிலே மனுஷரைச் சிருஷ்டித்த தேவன் அவர்களை ஆணும் பெண்ணுமாக உண்டாக்கின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4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ఈ హేతువుచేత పురుషుడు తన తలిదండ్రులను విడిచి పెట్టి తన భార్యను హత్తుకొనున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వారిద్దరు ఏకశరీరమై యుందురు, గనుక వారిక ఇద్దరుగా నుండక యేకశరీరముగా ను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కాబట్టి దేవుడు జతపరచిన వారిని మనుష్యుడు వేరుపరచ కూడదని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ఇంటికి వచ్చి శిష్యులు ఈ సంగతినిగూర్చి ఆయనను మరల నడి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అందుకాయనతన భార్యను విడనాడి మరియొకతెను పెండ్లిచేసికొనువాడు తాను విడనాడిన ఆమె విషయమ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్యభిచరించువాడగ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రియు స్త్రీ తన పురుషుని విడనాడి మరియొకని పెండ్లిజేసికొనినయెడల ఆమె వ్యభిచరించునదగునని వారి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తమ చిన్నబిడ్డలను ముట్టవలెనని కొందరాయనయొద్దకు వారిని తీసికొని వచ్చిరి; అయితే శిష్యులు (వార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ీసికొని వచ్చిన) వారిని గద్దించ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ఆయన అక్కడనుండి లేచి యూదయ ప్రాంత..ములకును యొర్దాను అద్దరికిని వచ్చెను. జనసమూహములు తిరిగ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యేసు అది చూచి కోపపడిచిన్నబిడ్డలను నాయెద్దకు రానియ్యుడి, వారి నాటంక పరచవద్దు; దేవునిరాజ్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ఈలాటివారిద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చిన్నబిడ్డ వలె దేవునిరాజ్యము నంగీకరింపనివాడు అందులో నెంత మాత్రము ప్రవేశింపడని మీతో నిశ్చయమ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ు చున్నానని చెప్ప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ఆ బిడ్డలను ఎత్తి కౌగిలించుకొని, వారి మీద చేతులుంచి ఆశీర్వదిం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ఆయన బయలుదేరి మార్గమున పోవుచుండగా ఒకడు పరుగెత్తికొనివచ్చి ఆయనయెదుట మోకాళ్లూనిసద్బోధ కుడ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త్యజీవమునకు వారసుడనగుటకు నేనేమి చేయుదు నని ఆయన నడ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యేసునన్ను సత్పురుషుడని యేల చెప్పుచున్నావు? దేవుడొక్కడే గాని మరి ఎవడును సత్పురుషుడు కా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నరహత్య చేయవద్దు, వ్యభిచ రింపవద్దు, దొంగిలవద్దు, అబద్ధసాక్ష్యము పలుకవద్దు, మోస పుచ్చవద్దు,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లిదండ్రులను సన్మానింపుము అను ఆజ్ఞలు నీకు తెలియును గదా అని అతన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నయొద్దకు కూడివచ్చిరి. ఆయన తన వాడుక చొప్పున వారికి మరల బోధించు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అందు కతడుబోధకుడా, బాల్యమునుండి ఇవన్నియు అనుస రించుచునే యుంటిన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యేసు అతని చూచి అతని ప్రేమించినీకు ఒకటి కొదువగానున్నది; నీవు వెళ్లి నీకు కలిగినవన్నియు అమి్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ీదలకిమ్ము, పరలోకమందు నీకు ధనము కలుగును; నీవు వచ్చి నన్ను వెంబడించుమ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అతడు మిగుల ఆస్తిగలవాడు, గనుక ఆ మాటకు ముఖము చిన్నబుచ్చుకొని, దుఃఖపడుచు వెళ్లిపోయ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అప్పుడు యేసు చుట్టు చూచిఆస్తిగలవారు దేవుని రాజ్యములో ప్రవేశించుట ఎంతో దుర్లభమని తన శిష్యు లత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ఆయన మాటలకు శిష్యులు విస్మయ మొందిరి. అందుకు యేసు తిరిగి వారితో ఇట్లనెనుపిల్లలారా, తమ ఆస్తియంద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మి్మకయుంచువారు దేవుని రాజ్యములో ప్రవేశించుట ఎంతో దుర్లభ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ధన వంతుడు దేవుని రాజ్యములో ప్రవేశించుటకంటె ఒంటె సూదిబెజ్జములో దూరుట సులభ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అందుకు వారు అత్యధికముగా ఆశ్చర్యపడి అట్లయితే ఎవడు రక్షణపొంద గలడని ఆయన నడి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పరిసయ్యులు ఆయనయొద్దకు వచ్చి, ఆయనను శోధించుటకైపురుషుడు తన భార్యను విడనాడుట న్యాయమా? అని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యేసు వారిని చూచిఇది మను ష్యులకు అసాధ్యమే గాని, దేవునికి అసాధ్యము కాదు; దేవునికి సమస్త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ాధ్యమే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పేతురు ఇదిగోమేము సమస్తమును విడిచిపెట్టి నిన్ను వెంబడించితిమని ఆయనతో చెప్పసా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అందుకు యేసు ఇట్లనెనునా నిమిత్తమును సువార్త నిమిత్తమును ఇంటినైనను అన్నదమ్ములనైనను అ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ల్లెండ్రనైనను తలి దండ్రులనైనను పిల్లలనైనను భూములనైనను విడిచినవా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ఇప్పుడు ఇహమందు హింసలతో పాటు నూరంతలుగా ఇండ్లను అన్నదమ్ములను అక్కచెల్లెండ్రను తల్లులను పిల్ల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ూములను, రాబోవు లోకమందు నిత్యజీవమును పొందు నని మీతో నిశ్చయముగా చెప్ప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మొదటి వారు అనేకులు కడపటివారగుదురు, కడపటివారు మొదటి వారగుదురు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వారు ప్రయాణమై యెరూషలేమునకు వెళ్లుచుండిరి. యేసు వారికి ముందు నడుచుచుండగా వారు విస్మయ మొందిర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ెంబడించువారు భయపడిరి. అప్పుడాయన మరల పండ్రెండుగురు శిష్యులను పిలుచుకొని, తనకు సంభ వింపబోవువాట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డి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కి తెలియజెప్పనారంభ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ఇదిగో మనము యెరూషలేమునకు వెళ్లుచున్నాము; మనుష్య కుమారుడు ప్రధానయాజకులకును శాస్త్రులకును అప్పగిం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డును; వారాయనకు మరణశిక్ష విధించి ఆయనను అన్య జనుల కప్పగిం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వారు ఆయనను అపహసించి, ఆయనమీద ఉమి్మవేసి, కొరడాలతో ఆయనను కొట్టి చంపెదరు; మూడు దినములైన తరువాత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రిగి లేచునని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జెబెదయి కుమారులైన యాకోబును యోహానును ఆయనయొద్దకు వచ్చిబోధకుడా, మేము అడుగునదెల్ల నీవు మాకు చే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ోరుచున్నామ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ఆయననేను మీకేమి చేయ గోరుచున్నారని వారి నడ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వారునీ మహిమయందు నీ కుడివైపున ఒకడును నీ యెడమవైపున ఒకడును కూర్చుండునట్లు మాకు దయ చేయుమని చెప్ప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యేసుమీరేమి అడుగుచున్నారో మీకు తెలియదు; నేను త్రాగుచున్న గిన్నెలోనిది త్రాగుటయైనను,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ందుకాయనమోషే మీకేమి ఆజ్ఞాపించెనని వారి నడ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ుచున్న బాప్తిస్మము పొందుట యైనను మీచేత అగునా? అని వారి నడుగగా వారుమా చేత అగునన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అప్పుడు యేసునేను త్రాగుచున్న గిన్నెలోనిది మీరు త్రాగెదరు; నేను పొందుచున్న బాప్తి స్మము మీ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ొందెదరు, 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నా కుడివైపునను ఎడమ వైపునను కూర్చుండనిచ్చుట నావశములో లేదు; అది ఎవరికి సిద్ధపరచబడెనో వారిక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(దొరకునని) వారితో చెప్ప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తక్కినపదిమంది శిష్యులు ఆ మాట విని, యాకోబు యోహానుల మీద కోపపడసాగ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యేసు వారిని తనయొద్దకు పిలిచి వారితో ఇట్లనెనుఅన్యజనులలో అధికారులని యెంచబడినవారు వార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్రభుత్వము చేయుదురు; వారిలో గొప్పవారు వారిమీద అధికారము చేయుదురని మీకు తెలియ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మీలో ఆలాగుండ కూడదు. మీలో ఎవడైనను గొప్పవాడై యుండగోరిన యెడల వాడు మీకు పరిచారము చేయువాడై య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వారుపరిత్యాగ పత్రిక వ్రాయించి, ఆమెను విడనాడవలెనని మోషే సెలవిచ్చెనని చెప్ప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మీలో ఎవడైనను ప్రముఖుడై యుండగోరిన యెడల, వాడు అందరికి దాసుడై యుండ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మనుష్య కుమారుడు పరిచారము చేయించుకొనుటకు రాలేదు గాని పరిచారము చేయుటకును, అనేకులకు ప్రతిగా విమోచ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రయధనముగా తన ప్రాణము ఇచ్చుటకును వచ్చెన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వారు యెరికోపట్టణమునకు వచ్చిరి. ఆయన తన శిష్యులతోను బహు జనసమూహముతోను యెరికోనుండి బయలుదేర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ుచుండగా, తీమయి కుమారుడగు బర్తిమయి యను గ్రుడ్డి భిక్షకుడు త్రోవప్రక్కను కూర్చ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ఈయన నజరేయుడైన యేసు అని వాడు విని దావీదు కుమారుడా యేసూ, నన్ను కరుణింపుమని కేకలు వే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ొదలుపెట్ట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ఊరకుండుమని అ నేకులు వానిని గద్దించిరి గాని వాడుదావీదు కుమారుడా, నన్ను కరు ణింపుమని మరి ఎక్కువ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ేకలువ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అప్పుడు యేసు నిలిచివానిని పిలువుడని చెప్పగా వారా గ్రుడ్డివానిని పిలిచిధైర్యము తెచ్చుకొనుము, ఆయ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యేసుమీ హృదయకాఠిన్యమునుబట్టి అతడీ ఆజ్ఞను మీకు వ్రాసి యిచ్చెను గ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న్ను పిలుచు చున్నాడు, లెమ్మని వానితో చెప్ప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అంతట వాడు బట్టను పారవేసి, దిగ్గున లేచి యేసునొద్దకు వ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యేసునేను నీకేమి చేయ గోరుచున్నావని వాని నడు గగా, ఆ గ్రుడ్డివాడుబోధకుడా, నాకు దృష్టి కలుగ గగా, 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గ్రుడ్డివాడుబోధకుడా, నాకు దృష్టి కలుగ జేయుమని ఆయనతో అన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అందుకు యేసునీవు వెళ్లుము; నీ విశ్వాసము నిన్ను స్వస్థపరచెనని చెప్పెను. వెంటనే వాడు త్రోవ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నవెంట చూపుపొంది వెళ్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సృష్ట్యాదినుండి (దేవుడు) వారిని పురు షునిగాను స్త్రీనిగాను కలుగ జ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ாற்கு : 1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2026-08-01T15:22:21Z</dcterms:created>
  <dcterms:modified xsi:type="dcterms:W3CDTF">2026-08-01T15:22:21Z</dcterms:modified>
  <dc:title>மாற்கு : 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