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24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ுன்பம் துயரம் உன்னை
சோர்வுக்குள் ஆக்கியதோ. (2)
அன்பர் இயேசு அழைக்கிறார். (2)
அணைக்கத் துடிக்கிறார் - மகனே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ழுந்து வா எழுந்து வா
போதகர் வந்துவிட்டார்
உன்னைத் தான் அழைக்கிறா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தகர் வந்துவிட்டார்
உன்னைத் தான் அழைக்கிறார். (2)
எழுந்து வா எழுந்து வா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தகர் வந்துவிட்டார்
உன்னைத் தான் அழைக்கிற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ண்ணீர் கடலில் மூழ்கி
கலங்கி தவிக்கிறாயோ (2)
கலங்காதே திகையாதே (2)
கர்த்தர் உன் அடைக்கலம் - மகனே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ழுந்து வா எழுந்து வா
போதகர் வந்துவிட்டார்
உன்னைத் தான் அழைக்கிற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வச்சேற்றில் மூழ்கி
பயந்து சாகிறாயோ (2)
தேவமைந்தன் தேடுகிறார் (2)
தேற்றிட அழைக்கிறார் - மகனே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ழுந்து வா எழுந்து வா
போதகர் வந்துவிட்டார்
உன்னைத் தான் அழைக்கிற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ல்வாரி சிலுவையைப் பார்
கதறும் இயேசுவைப் பார். (2)
உன் பாடுகள் ஏற்றுக் கொண்டார். (2)
உன் துக்க சுமந்து கொண்டார் - மகனே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ழுந்து வா எழுந்து வா
போதகர் வந்துவிட்டார்
உன்னைத் தான் அழைக்கிறா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2026-06-15T12:23:25Z</dcterms:created>
  <dcterms:modified xsi:type="dcterms:W3CDTF">2026-06-15T12:23:25Z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