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me day, but when I cannot tell, 
To toil and tears I'll bid farewell ; 
For I shall with the angels dwell, 
Some day, some blessed d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me day, . . . some day, . . . 
I'll be at home with Christ to stay, 
Some day, some blessed d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ome day within the gates so fair, 
A golden harp my hands shall bear; 
And glistening robes of white I'll wear,
Some day, some blessed day.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ome day I'll see my Saviour's face, 
And, welcomed to His blest embrace, 
Shall with His people find a place, 
Some day, some blessed d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ome day, some blessed day, I know 
I'll find the loved of long ago, 
And learn how much to Christ I owe, 
Some day, some blessed d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2026-07-09T08:53:32Z</dcterms:created>
  <dcterms:modified xsi:type="dcterms:W3CDTF">2026-07-09T08:53:32Z</dcterms:modified>
  <dc:title>Hymn : 953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