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3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Awake ! awake ! the Master now is 
calling us ;  
Arise ! arise ! and, trusting in His word, 
Go forth, go forth ! proclaim the year 
of jubilee, 
And take the Work, the blessed 
Word, of Christ our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 . on, swell the cho - rus ! . 
On, . on, the Morning Star is shining o'er us ! 
On, . on, while before . us 
Our mighty, mighty Saviour leads the way ! . . . 
Glory, glory, hear the everlasting throng 
Shout hosanna ! while we boldly march along ! 
Faithful soldiers here below, 
Only Jesus will we know, 
Shouting halleluiahs as we onward g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A cry for light from dying ones in 
heathen lands ; 
It comes, it comes, across the ocean's 
foam ;  
Then haste, oh, haste, to spread the words of truth abroad,
Forgetting not the starving poor at 
home, dear ho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 Church of God, extend thy kind, 
maternal arms [dark and cold ! 
To save the lost on mountains 
Reach out thy hand with loving smile 
to rescue them, 
And bring them to the shelter of 
the Saviour's fo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ook up ! look up ! the promised day 
is drawing near, 
When all shall hail, shall hail the 
Saviour King, 
When peace and joy shall fold their 
wings in every clime, 
And glorious hallelujahs o'er the 
earth shall ring.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2026-09-15T09:54:21Z</dcterms:created>
  <dcterms:modified xsi:type="dcterms:W3CDTF">2026-09-15T09:54:21Z</dcterms:modified>
  <dc:title>Hymn : 810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