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40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praise ye the Lord
With heart and with voice ;
His mercies record,
And round Him rejoice.
Ye children of Zion,
Your Saviour adore !
And learn to rely on
His grace evermor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Repose on His arm,
Ye sheep of His fold,
What terror can harm
With Him to uphold ?
His saints are His treasure,
Their peace will He seek,
And pour without measure
His gifts on the meek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Go on in His might,
Ye men of the Lord :
His word be your light,
His promise your sword :
The King of Salvation
Your foes will subdue,
Bring forth your oblation,
Your praises renew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2026-09-15T13:08:56Z</dcterms:created>
  <dcterms:modified xsi:type="dcterms:W3CDTF">2026-09-15T13:08:56Z</dcterms:modified>
  <dc:title>Hymn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