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5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Unknown : 105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யின் கருணையிதே
காயங்களில் காணுதே
கர்த்தன் இயேசு பார் உனக்காய்
கவஸ்டங்கள் சதித்தாரே
விலையேறப் பெற்ற இருரத்தமே -அவர்
விலாவினின்று பாயுதே
விலையேறப் பெற்றோனாய்
உன்னை மாற்ற விலையாக ஈந்தனரே
பொன் வெள்ளியோ மண்ணின் வாழ்வோ
இவ்வன்புக் இிணையாகுமோ
அன்னையிலும் அன்பு வைத்தே
தம் ஜீவனை ஈந்தாரே
திந்தையிலே பாரங்களும்
நிந்தைகள் ஏற்றவராய்
கொங்குதின்றார் பாதகன் போல்
மங்கா வாழ்வளிக்கவே
எந்தனுக்காய் கல்வாரியில்
இந்தப் பாடுகள் பட்மீர்
தந்தையே உம் அன்பினையே
சிந்தித்தே சேவை செய்வேன்
மனுஷனை நீர் நினைக்கவும்
அவனை விசாரிக்கவும்
மண்ணில் அவன் எம்மாத்திரம்
மன்னவா உம் தய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Unknown : 1052]]></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2026-07-31T22:17:20Z</dcterms:created>
  <dcterms:modified xsi:type="dcterms:W3CDTF">2026-07-31T22:17:20Z</dcterms:modified>
  <dc:title>Unknown : 1052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