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1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mply trusting every day, 
Trusting through a stormy way ; 
Even when my faith is small, 
Trusting Jesus, that is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ing as the moments fly, 
Trusting as the days go by ; 
Trusting Him whate'er befal, 
Trusting Jesus, that is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rightly doth His Spirit shine 
Into this poor heart of mine ; 
While He leads I cannot fall, 
Trusting Jesus, that is 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inging, if my way be clear ; 
Praying, if the path be drear ; 
If in danger, for Him call ; 
Trusting Jesus, that is a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rusting Him while life shall last, 
Trusting Him till earth be past, 
Till within the jasper wall : 
Trusting Jesus, that is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2026-09-15T13:10:34Z</dcterms:created>
  <dcterms:modified xsi:type="dcterms:W3CDTF">2026-09-15T13:10:34Z</dcterms:modified>
  <dc:title>Hymn : 836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