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16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ங்க பிரசன்னமே எனக்காறுத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து ஏக்கமும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து நோக்கமும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நேசமே எந்தன் ஜீவ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சுகம் தர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ித்தால் பெலன் வர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போற்றுவேன் நான் புகழ்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 எந்நாள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னைத்து வாழ்ந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து வாஞ்சையும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து ஆசையும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ங்க சமூகமே எனக்கானந்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2026-07-30T18:16:02Z</dcterms:created>
  <dcterms:modified xsi:type="dcterms:W3CDTF">2026-07-30T18:16:02Z</dcterms:modified>
  <dc:title>துதிப் பாடல்கள் : 266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