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ன்மலையாம் தேவன்
நீர் என்னை ஏன் மறந்தீர்?
எதிரிகளால் ஒடுங்கி அடியேன்
துக்கத்தால் திரிவதேன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ே  நீர் அடைக்கலம் நீர் 
கோட்டையும் நீர் என்றும் காப்பீர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ேவரீர் பகற் காலத்தில்
கிருபையைத் தருகின்றீர்
இரவினில் பாடும் பாட்டு எந்தன்
வாயினிலிருக்கிற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ே  நீர் அடைக்கலம் நீர் 
கோட்டையும் நீர் என்றும் காப்பீர் -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ன்கள் நீரோடை வாஞ்சித்து
கதறும்போல் தேவனே
எந்தன் ஆத்துமா உம்மையே
வாஞ்சித்துக் கதற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ே  நீர் அடைக்கலம் நீர் 
கோட்டையும் நீர் என்றும் காப்பீர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ேவன் மேல் ஆத்துமாவே
தாகமாயிருக்கிறதே
தேவனின் சந்நிதியில் நின்றிட
ஆத்துமா வாஞ்சிக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ே  நீர் அடைக்கலம் நீர் 
கோட்டையும் நீர் என்றும் காப்பீர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த்துமா கலங்குவதேன்
நேசரை நினைத்திடுவாய்
அன்பரின் இரட்சிப்பினால் தினமும்
துதித்துப் போற்றிடுவோ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ே  நீர் அடைக்கலம் நீர் 
கோட்டையும் நீர் என்றும் காப்பீர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ோர்தான் தேசத்திலும்
எர்மோன் மலைகளிலும்
சிறுமலைகளிலிருந்தும் உம்மை
தினமும் நினைக்கின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ே  நீர் அடைக்கலம் நீர் 
கோட்டையும் நீர் என்றும் காப்பீர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2026-05-30T20:33:32Z</dcterms:created>
  <dcterms:modified xsi:type="dcterms:W3CDTF">2026-05-30T20:33:32Z</dcterms:modified>
  <dc:title>ஆன்மிகத் தொனி : 612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