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presProps" Target="presProps.xml"/>
  <Relationship Id="rId25" Type="http://schemas.openxmlformats.org/officeDocument/2006/relationships/viewProps" Target="viewProps.xml"/>
  <Relationship Id="rId26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4254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37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ாதை நோயும் வந்தபோத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37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ேண்டல் கேட்டிட்டார் -பாதை காட்ட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37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ன்பமெல்லாம் நீக்கிமீட்டிட்ட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37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ேற்றில் வீழ்ந்த என்னையவ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37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ூக்கியெடுத்தார் -நாற்றமெல்லா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37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ஜீவ இரத்தம் கொண்டு மாற்றின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37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ந்தை தாயும் நண்பர் உற்ற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37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யாவுமாயினார் – நிந்தை தாங்க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37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ங்குமவர் மேன்மை சொல்லுவ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37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வ்வுலக பாடு என்ன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37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ந்தன் நாவில் புதுபாட்ட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37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னை செய்திடும் -அவ்வுலக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37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ாழ்க்கைக் காண காத்திருக்கிற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37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ந்தன் இயேசு தருகிற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37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னந்தம் கொள்ளுவ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37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வரை நான் பாடுவேன் -உயிருள்ள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37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ாள் வரையில் அல்லேலூய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37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ாவ இருள் என்னை வந்த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37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ூழ்ந்து கொள்கையில் -தேவனவ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37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ீபமாய் என்னை தேற்றின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37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3">
  <a:themeElements>
    <a:clrScheme name="Theme9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3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2026-07-30T15:44:34Z</dcterms:created>
  <dcterms:modified xsi:type="dcterms:W3CDTF">2026-07-30T15:44:34Z</dcterms:modified>
  <dc:title>துதிப் பாடல்கள் : 837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