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ோடு எழுந்தவரே
உம்மை ஆராதனை செய்கிறோம்
ஜீவனின் அதிபதியே
உம்மை ஆராதனை செய்கிறோம்
அல்லேலூயா ஒசன்ன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ஜெயித்தவரே
உம்மை ஆராதனை செய்கிறோம்
பாதாளம் வென்றவரே
உம்மை ஆராதனை செய்கிறோம்
அல்லேலூயா ஒசன்ன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2026-07-30T10:29:45Z</dcterms:created>
  <dcterms:modified xsi:type="dcterms:W3CDTF">2026-07-30T10:29:45Z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