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presProps" Target="presProps.xml"/>
  <Relationship Id="rId9" Type="http://schemas.openxmlformats.org/officeDocument/2006/relationships/viewProps" Target="viewProps.xml"/>
  <Relationship Id="rId10" Type="http://schemas.openxmlformats.org/officeDocument/2006/relationships/tableStyles" Target="tableStyles.xml"/>
</Relationships>
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97144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 பாடுவாய் நெஞ்சமே  இயேசுவை
அவர் துதி சொல்லி வரவே தேவன் தந்திட்ட  வாழ்வு இதுவே
முன் அறிந்தார்  முன் குறித்தார்  நம்மை அழைத்தார்
மகிமை படுத்தினார், இன்னும் மகிமை படுத்துவார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ூமியின் மண்ணை மரக்காலால் அளந்தவரும் அவரே
வானங்களை திரைப்போலாய்  விரித்தவரும்  அவரே
நட்சத்திரங்களை  பெயர் சொல்லி அழைத்தவரும்  அவரே
உன்னையும் என்னையும் உள்ளங்கையில் வரைந்தவரும் அவரே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ானம் திறந்து மன்னாவால் போஷித்தவரும் அவரே
செங்கடல்தனை இரண்டாக பிளந்தவரும் அவரே
மோசேயின்,  கைகோலால்  அற்புதங்கள் செய்தவரே
உலகம் முடியும் வரை துணையாய்,  நம்முடன் இருப்பவரே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ழந்து போன என்னை தேடி இரட்சிக்க வந்தவரே
பாவ குழியில் என்னை மீட்டு  புது வாழ்வு தந்தவரே
ஜீவனுள்ள  நாளெல்லாம் கிருபையால்  காப்பவரே
உலகம் முடிவில் என்னை அழைத்து  பரலோகில் சேர்ப்பவரே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41">
  <a:themeElements>
    <a:clrScheme name="Theme4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2026-06-20T11:32:49Z</dcterms:created>
  <dcterms:modified xsi:type="dcterms:W3CDTF">2026-06-20T11:32:49Z</dcterms:modified>
  <dc:title>துதிப் பாடல்கள்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