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came to me one precious day, 
That I had grieved my Lord away ; 
It smote me with a sense of loss, 
And drove me to His blessed cross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faith I saw Him on the tree ; 
'Twas there His blood was shed for me ; 
And by that look, O love divine, 
I now am His, and He is min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t came to me that joyful day, 
That He would take my sins away, 
If I to Him would trust my all, 
And on His name but humbly call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t came to me that golden day, 
That in my heart He'd come and stay, 
And there abide for evermore, 
If I would open wide the doo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2026-07-09T08:55:24Z</dcterms:created>
  <dcterms:modified xsi:type="dcterms:W3CDTF">2026-07-09T08:55:24Z</dcterms:modified>
  <dc:title>Hymn : 876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