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இஸ்ரவேல் புத்திரரை நோக்கி: நானே கர்த்தர்; உங்கள் மேல் எகிப்தியர் சுமத்தின சுமைகளை நீக்கி நான் உங்களை விடுவித்து, உங்களை அவர்கள் அடிமைத்தனத்திற்கு நீங்கலாக்கி, ஓங்கிய கையினாலும், மகா தண்டனைகளினாலும் உங்களை மீட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இஸ்ரவேல் புத்திரரை நோக்கி: நானே கர்த்தர்; உங்கள் மேல் எகிப்தியர் சுமத்தின சுமைகளை நீக்கி நான் உங்களை விடுவித்து, உங்களை அவர்கள் அடிமைத்தனத்திற்கு நீங்கலாக்கி, ஓங்கிய கையினாலும், மகா தண்டனைகளினாலும் உங்களை மீட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இஸ்ரவேல் புத்திரரை நோக்கி: நானே கர்த்தர்; உங்கள் மேல் எகிப்தியர் சுமத்தின சுமைகளை நீக்கி நான் உங்களை விடுவித்து, உங்களை அவர்கள் அடிமைத்தனத்திற்கு நீங்கலாக்கி, ஓங்கிய கையினாலும், மகா தண்டனைகளினாலும் உங்களை மீ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ை எனக்கு ஜனங்களாகச் சேர்த்துக்கொண்டு, உங்களுக்கு தேவனாயிருப்பேன்; உங்கள் மேல் எகிப்தியர் சுமத்திய சுமைகளை நீக்கி உங்களை விடுவிக்கிற உங்கள் தேவனாகிய கர்த்தர் நான் என்று அறி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ை எனக்கு ஜனங்களாகச் சேர்த்துக்கொண்டு, உங்களுக்கு தேவனாயிருப்பேன்; உங்கள் மேல் எகிப்தியர் சுமத்திய சுமைகளை நீக்கி உங்களை விடுவிக்கிற உங்கள் தேவனாகிய கர்த்தர் நான் என்று அறி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ுக்கும் ஈசாக்குக்கும் யாக்கோபுக்கும் கொடுப்பேன் என்று நான் ஆணையிட்ட தேசத்தில் உங்களைக் கொண்டுபோய், அதை உங்களுக்குச் சுதந்தரமாகக் கொடுப்பேன்; நான் கர்த்தர் என்று அவர்களுக்குச் சொல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ுக்கும் ஈசாக்குக்கும் யாக்கோபுக்கும் கொடுப்பேன் என்று நான் ஆணையிட்ட தேசத்தில் உங்களைக் கொண்டுபோய், அதை உங்களுக்குச் சுதந்தரமாகக் கொடுப்பேன்; நான் கர்த்தர் என்று அவர்களுக்குச் சொல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ப் பிரகாரமாக மோசே இஸ்ரவேல் புத்திரருக்குச் சொன்னான்; அவர்களோ மனமடிவினாலும் கொடுமையான வேலையினாலும் மோசேக்குச் செவிகொடாமற் 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ப் பிரகாரமாக மோசே இஸ்ரவேல் புத்திரருக்குச் சொன்னான்; அவர்களோ மனமடிவினாலும் கொடுமையான வேலையினாலும் மோசேக்குச் செவிகொடாமற் 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, கர்த்தர் மோசேயை நோக்க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நான் பார்வோனுக்குச் செய்வதை இப்பொழுது காண்பாய்; பலத்த கையைக் கண்டு அவர்களைப் போகவிட்டு, பலத்த கையைக் கண்டு அவர்களைத் தன் தேசத்திலிருந்து துரத்தி விடுவா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எகிப்தின் ராஜாவாகிய பார்வோனிடத்தில் போய், அவன் தன் தேசத்திலிருந்து இஸ்ரவேல் புத்திரரைப் போகவிடும்படி அவனோடே பேச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எகிப்தின் ராஜாவாகிய பார்வோனிடத்தில் போய், அவன் தன் தேசத்திலிருந்து இஸ்ரவேல் புத்திரரைப் போகவிடும்படி அவனோடே பேசு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ுடைய சந்நிதானத்தில் நின்று, இஸ்ரவேல் புத்திரரே எனக்குச் செவிகொடுக்கவில்லை; பார்வோன் எனக்கு எப்படிச் செவிகொடுப்பான்? நான் விருத்தசேதனமில்லாத உதடுகள் உள்ளவ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 கர்த்தருடைய சந்நிதானத்தில் நின்று, இஸ்ரவேல் புத்திரரே எனக்குச் செவிகொடுக்கவில்லை; பார்வோன் எனக்கு எப்படிச் செவிகொடுப்பான்? நான் விருத்தசேதனமில்லாத உதடுகள் உள்ளவ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ோடும் ஆரோனோடும் பேசி, இஸ்ரவேல் புத்திரரை எகிப்து தேசத்திலிருந்து அழைத்துக்கொண்டு போகும்படிக்கு, அவர்களை இஸ்ரவேல் புத்திரரிடத்துக்கும் எகிப்தின் ராஜாவாகிய பார்வோனிடத்துக்கும் கட்டளை கொடுத்து அனுப்ப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ோடும் ஆரோனோடும் பேசி, இஸ்ரவேல் புத்திரரை எகிப்து தேசத்திலிருந்து அழைத்துக்கொண்டு போகும்படிக்கு, அவர்களை இஸ்ரவேல் புத்திரரிடத்துக்கும் எகிப்தின் ராஜாவாகிய பார்வோனிடத்துக்கும் கட்டளை கொடுத்து அனுப்ப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ோடும் ஆரோனோடும் பேசி, இஸ்ரவேல் புத்திரரை எகிப்து தேசத்திலிருந்து அழைத்துக்கொண்டு போகும்படிக்கு, அவர்களை இஸ்ரவேல் புத்திரரிடத்துக்கும் எகிப்தின் ராஜாவாகிய பார்வோனிடத்துக்கும் கட்டளை கொடுத்து அனுப்ப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ுடைய பிதாக்கள் வீட்டாரின் தலைவர் யாரென்றால், இஸ்ரவேலுக்கு முதல் பிறந்தவனாகிய ரூபனுடைய குமாரர் ஆனோக்கு, பல்லூ, எஸ்ரோன், கர்மீ; இவர்கள் ரூபனுடைய வம்சங்களின் தலைவ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ுடைய பிதாக்கள் வீட்டாரின் தலைவர் யாரென்றால், இஸ்ரவேலுக்கு முதல் பிறந்தவனாகிய ரூபனுடைய குமாரர் ஆனோக்கு, பல்லூ, எஸ்ரோன், கர்மீ; இவர்கள் ரூபனுடைய வம்சங்களின் தலைவ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மியோனின் குமாரர் எமுவேல், யாமின், ஓகாத், யாகீன், சோகார், கானானிய ஸ்திரீயின் குமாரனாகிய சவுல்; சிமியோனுடைய வம்சங்களின் தலைவர் இவர்கள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நான் பார்வோனுக்குச் செய்வதை இப்பொழுது காண்பாய்; பலத்த கையைக் கண்டு அவர்களைப் போகவிட்டு, பலத்த கையைக் கண்டு அவர்களைத் தன் தேசத்திலிருந்து துரத்தி விடுவா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மியோனின் குமாரர் எமுவேல், யாமின், ஓகாத், யாகீன், சோகார், கானானிய ஸ்திரீயின் குமாரனாகிய சவுல்; சிமியோனுடைய வம்சங்களின் தலைவர் இவர்கள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ற்பத்திக் கிரமப்படி பிறந்த லேவியின் குமாரருடைய நாமங்களாவன, கெர்சோன், கோகாத், மெராரி என்பவைகள். லேவி நூற்று முப்பத்தேழு வருஷம் உயிரோட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ற்பத்திக் கிரமப்படி பிறந்த லேவியின் குமாரருடைய நாமங்களாவன, கெர்சோன், கோகாத், மெராரி என்பவைகள். லேவி நூற்று முப்பத்தேழு வருஷம் உயிரோட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வர் வம்சங்களின்படி பிறந்த கெர்சோனின் குமாரர் லிப்னீ, சிமேயீ என்பவ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ோகாத்தின் குமாரர் அம்ராம், இத்சேயார், எப்ரோன், ஊசியேல் என்பவர்கள்; கோகாத் நூற்று முப்பத்து மூன்று வருஷம் உயிரோட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ோகாத்தின் குமாரர் அம்ராம், இத்சேயார், எப்ரோன், ஊசியேல் என்பவர்கள்; கோகாத் நூற்று முப்பத்து மூன்று வருஷம் உயிரோட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ெராரியின் குமாரர் மகேலி, மூசி என்பவர்கள்; அவரவர் சந்ததியின்படி லேவியினுடைய வம்சங்களின் தலைவர் இவர்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ம்ராம் தன் அத்தையாகிய யோகெபேத்தை விவாகம் பண்ணினான்; அவள் அவனுக்கு ஆரோனையும் மோசேயையும் பெற்றாள்; அம்ராம் நூற்று முப்பத்தேழு வருஷம் உயிரோட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ம்ராம் தன் அத்தையாகிய யோகெபேத்தை விவாகம் பண்ணினான்; அவள் அவனுக்கு ஆரோனையும் மோசேயையும் பெற்றாள்; அம்ராம் நூற்று முப்பத்தேழு வருஷம் உயிரோட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்சேயாரின் குமாரர் கோராகு, நெப்பேக், சித்ரி என்பவ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ேலும், தேவன் மோசேயை நோக்கி: நான் யேகோவா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ஊசியேலின் குமாரர் மீசவேல், எல்சாபான், சித்ரி என்ப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அம்மினதாபின் குமாரத்தியும் நகசோனின் சகோதரியுமாகிய எலிசபாளை விவாகம் பண்ணினான்; இவள் அவனுக்கு நாதாபையும், அபியூவையும், எலேயாசாரையும், இத்தாமாரையும் பெற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அம்மினதாபின் குமாரத்தியும் நகசோனின் சகோதரியுமாகிய எலிசபாளை விவாகம் பண்ணினான்; இவள் அவனுக்கு நாதாபையும், அபியூவையும், எலேயாசாரையும், இத்தாமாரையும் பெற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ராகின் குமாரர் ஆசீர், எல்க்கானா, அபியாசாப் என்பவர்கள்; கோராகியரின் வம்சத்தலைவர் இவர்கள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ரோனின் குமாரனாகிய எலெயாசார் பூத்தியேலுடைய குமாரத்திகளில் ஒருத்தியை விவாகம்பண்ணினான், அவள் அவனுக்குப் பினெகாசைப் பெற்றாள்; அவரவர் வம்சங்களின்படி லேவியருடைய பிதாக்களாகிய தலைவர் இவர்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ரோனின் குமாரனாகிய எலெயாசார் பூத்தியேலுடைய குமாரத்திகளில் ஒருத்தியை விவாகம்பண்ணினான், அவள் அவனுக்குப் பினெகாசைப் பெற்றாள்; அவரவர் வம்சங்களின்படி லேவியருடைய பிதாக்களாகிய தலைவர் இவ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் புத்திரரை அணியணியாய் எகிப்து தேசத்திலிருந்து நடத்திக்கொண்டு போவதற்குக் கர்த்தரால் கட்டளைபெற்ற ஆரோனும் மோசேயும் இவ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் புத்திரரை அணியணியாய் எகிப்து தேசத்திலிருந்து நடத்திக்கொண்டு போவதற்குக் கர்த்தரால் கட்டளைபெற்ற ஆரோனும் மோசேயும் இவ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புத்திரரை எகிப்திலிருந்து நடத்திக்கொண்டு போவதற்கு, எகிப்தின் ராஜாவாகிய பார்வோனோடே பேசின மோசேயும் ஆரோனும் இவர்கள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் புத்திரரை எகிப்திலிருந்து நடத்திக்கொண்டு போவதற்கு, எகிப்தின் ராஜாவாகிய பார்வோனோடே பேசின மோசேயும் ஆரோனும் இவர்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ர்வவல்லமையுள்ள தேவன் என்னும் நாமத்தினால் நான் ஆபிரகாமுக்கும் ஈசாக்குக்கும் யாக்கோபுக்கும் தரிசனமானேன்; ஆனாலும் யேகோவா என்னும் என் நாமத்தினால் நான் அவர்களுக்கு அறியப்படவ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் எகிப்து தேசத்திலே மோசேயோடே பேசின நாளில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மோசேயை நோக்கி: நானே கர்த்தர்; நான் உன்னோடே சொல்லுகிறவைகளையெல்லாம் நீ எகிப்து ராஜாவாகிய பார்வோனுக்குச் சொல் என்று சொன்னபோ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மோசேயை நோக்கி: நானே கர்த்தர்; நான் உன்னோடே சொல்லுகிறவைகளையெல்லாம் நீ எகிப்து ராஜாவாகிய பார்வோனுக்குச் சொல் என்று சொன்னபோ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கர்த்தருடைய சந்நிதானத்தில்: நான் விருத்தசேதனமில்லாத உதடுகளுள்ளவன்; பார்வோன் எனக்கு எப்படிச் செவிகொடுப்பா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கர்த்தருடைய சந்நிதானத்தில்: நான் விருத்தசேதனமில்லாத உதடுகளுள்ளவன்; பார்வோன் எனக்கு எப்படிச் செவிகொடுப்பா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ர்வவல்லமையுள்ள தேவன் என்னும் நாமத்தினால் நான் ஆபிரகாமுக்கும் ஈசாக்குக்கும் யாக்கோபுக்கும் தரிசனமானேன்; ஆனாலும் யேகோவா என்னும் என் நாமத்தினால் நான் அவர்களுக்கு அறியப்பட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ரதேசிகளாய்த் தங்கின தேசமாகிய கானான் தேசத்தை அவர்களுக்குக் கொடுப்பேன் என்று நான் அவர்களோடே என் உடன்படிக்கையையும் ஏற்படுத்தி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யர் அடிமைகொள்ளுகிற இஸ்ரவேல் புத்திரரின் பெருமூச்சையும் நான் கேட்டு, என் உடன்படிக்கையை நினை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யர் அடிமைகொள்ளுகிற இஸ்ரவேல் புத்திரரின் பெருமூச்சையும் நான் கேட்டு, என் உடன்படிக்கையை நினை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ുകൊണ്ടു നീ യിസ്രായേൽ മക്കളോടു പറയേണ്ടതു എന്തെന്നാൽ: ഞാൻ യഹോവ ആകുന്നു; ഞാൻ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്യരുടെ ഊഴിയവേലയിൽനിന്നു ഉദ്ധരിച്ചു അവരുടെ അടിമയിൽ നിന്നു നിങ്ങളെ വിടുവ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ട്ടിയിരിക്കുന്ന ഭുജംകൊണ്ടും മഹാശിക്ഷാവിധികൾകൊണ്ടും നിങ്ങളെ വീണ്ടെ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നിങ്ങളെ എനിക്കു ജനമാക്കിക്കൊൾകയും ഞാൻ നിങ്ങൾക്കു ദൈവമായിരിക്കയും ചെയ്യും. മിസ്രയീമ്യ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ഊഴിയവേലയിൽനിന്നു നിങ്ങളെ ഉദ്ധരിക്കുന്ന നിങ്ങളുടെ ദൈവമായ യഹോവ ഞാൻ ആകുന്നു എന്നു നിങ്ങൾ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അബ്രാഹാമിന്നും യിസ്ഹാക്കിന്നും യാക്കോബിന്നും നല്കുമെന്നു സത്യംചെയ്ത ദേശത്തേക്കു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യി അതു നിങ്ങൾക്കു അവകാശമായി ത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യഹോവ ആകുന്നു. മോശെ ഇങ്ങനെ തന്നേ യിസ്രായേൽമക്കളോടു പറഞ്ഞു: എന്നാൽ അവർ മനോവ്യസനംകൊണ്ടും കഠി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മവേലകൊണ്ടും മോശെയുടെ വാക്കു കേ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ോവ പിന്നെയും മോശെയോടു അരുളിച്ചെയ്ത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മോശെയോടു: ഞാൻ ഫറവോനോടു ചെയ്യുന്നതു നീ ഇപ്പോൾ കാണും: ശക്തിയുള്ള കൈ കണ്ടിട്ടു അവൻ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 ചെന്നു മിസ്രയീംരാജാവായ ഫറവോനോടു യിസ്രായേൽമക്കളെ തന്റെ ദേശത്തുനിന്നു വിട്ടയപ്പാൻ പറ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തിന്നു മോശെ: യിസ്രായേൽ മക്കൾ എന്റെ വാക്കു കേട്ടില്ല; പിന്നെ ഫറവോൻ എങ്ങനെ കേൾക്കും?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ഗ്വൈഭവമുള്ളവനല്ലല്ലോ എന്നു യഹോവയുടെ സന്നിധിയിൽ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നന്തരം യഹോവ മോശെയോടും അഹരോനോടും അരുളിച്ചെയ്തു, യിസ്രായേൽമക്കളെ മിസ്രയീംദേശത്തു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ിക്കേണ്ടതിന്നു അവരെ യിസ്രായേൽമക്കളുടെ അടുക്കലേക്കും മിസ്രയീംരാജാവായ ഫറവോന്റെ അടുക്കല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യോഗിച്ച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രുടെ കുടുംബത്തലവന്മാർ ആരെന്നാൽ: യിസ്രായേലിന്റെ ആദ്യജാതനായ രൂബേന്റെ പുത്രന്മാർ: ഹനോക്, ഫല്ല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െസ്രോൻ, കർമ്മി; ഇവ രൂബേന്റെ കുല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ശിമെയോന്റെ പുത്രന്മാർ: യെമൂവേൽ, യാമീൻ, ഓഹദ്, യാഖീൻ, സോഹർ, കനാന്യസ്ത്രീയുടെ മകനായ ശൌൽ; ഇ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ക്കും; ശക്തിയുള്ള കൈ കണ്ടിട്ടു അവരെ തന്റെ ദേശത്തുനിന്നു ഓടിച്ചുകളയും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ിമെയോന്റെ കുല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വംശപാരമ്പര്യപ്രകാരം ലേവിയുടെ പുത്രന്മാരുടെ പേരുകൾ ഇവ: ഗേർശോൻ, കഹാത്ത്, മെരാരി; ലേവ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ുഷ്കാലം നൂറ്റിമുപ്പത്തേഴു സംവത്സര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ഗേർശോന്റെ പുത്രന്മാർ: കുടുംബസഹിതം ലിബ്നിയും ശിമെയിയ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കഹാത്തിന്റെ പുത്രന്മാർ: അമ്രാം, യിസ്ഹാർ, ഹെബ്രോൻ, ഉസ്സീയേൽ; കഹാത്തിന്റെ ആയുഷ്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ൂറ്റിമുപ്പത്തുമൂന്നു സംവത്സ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മെരാരിയുടെ പുത്രന്മാർ; മഹ്ളി, മൂശി, ഇവർ വംശപാരമ്പര്യപ്രകാരം ലേവിയുടെ കുലങ്ങൾ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മ്രാം തന്റെ പിതാവിന്റെ സഹോദരിയായ യോഖേബെദിനെ വിവാഹം കഴിച്ചു; അവൾ അവന്നു അഹരോനെയും മോശെയ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വിച്ചു; അമ്രാമിന്റെ ആയുഷ്കാലം നൂറ്റി മുപ്പത്തേഴു സംവത്സര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യിസ്ഹാരിന്റെ പുത്രന്മാർ: കോരഹ്, നേഫെഗ്, സിക്ര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ദൈവം പിന്നെയും മോശെയോടു അരുളിച്ചെയ്തതെന്തെന്നാൽ: ഞാൻ യഹോവ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ഉസ്സീയേലിന്റെ പുത്രന്മാർ: മീശായേൽ, എൽസാഫാൻ, സിത്ര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ഹരോൻ അമ്മീ നാദാബിന്റെ മകളും നഹശോന്റെ സഹോദരിയുമായ എലീശേബയെ ഭാര്യയായി പരിഗ്രഹിച്ചു; അവൾ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ദാബ്, അബീഹൂ, എലെയാസാർ, ഈഥാമാർ എന്നിവരെ പ്രസ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കോരഹിന്റെ പുത്രന്മാർ, അസ്സൂർ, എൽക്കാനാ അബിയാസാഫ് ഇവ കോരഹ്യകുല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ഹരോന്റെ മകനായ എലെയാസാർ ഫൂതീയേലിന്റെ പുത്രിമാരിൽ ഒരുത്തിയെ വിവാഹം കഴിച്ചു. അവൾ അവന്നു ഫീനെഹാസ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വിച്ചു; ഇവർ കുലം കുലമായി ലേവ്യകുടുംബത്തലവന്മാർ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ിങ്ങൾ യിസ്രായേൽമക്കളെ ഗണം ഗണമായി മിസ്രയീംദേശത്തുനിന്നു പുറപ്പെടുവിപ്പിൻ എന്നു യഹോവ കല്പ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രോനും മോശെയും ഇവർ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ിസ്രായേൽമക്കളെ മിസ്രയീമിൽനിന്നു പുറപ്പെടുവിപ്പാൻ മിസ്രയീംരാജാവായ ഫറവോനോടു സംസാരിച്ചവർ ഈ മോശ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രോന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അബ്രാഹാമിന്നു യിസ്ഹാക്കിന്നും യാക്കോബിന്നും സർവ്വശക്തിയുള്ള ദൈവമായിട്ടു പ്രത്യക്ഷനായി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യഹോവ മിസ്രയീംദേശത്തുവെച്ചു മോശെയോടു അരുളിച്ചെയ്ത നാളിൽ: ഞാൻ യഹോവ ആ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ഞാൻ നിന്നോടു കല്പിക്കുന്നതൊക്കെയും നീ മിസ്രയീംരാജാവായ ഫറവോനോടു പറയേണം എന്നു യഹോവ മോശെ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തിന്നു മോശെ: ഞാൻ വാഗ്വൈവഭവമില്ലാത്തവൻ; ഫറവോൻ എന്റെ വാക്കു എങ്ങനെ കേൾക്കും എന്നു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നിധിയിൽ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എന്ന നാമത്തിൽ ഞാൻ അവർക്കു വെളിപ്പെ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ർ പരദേശികളായി പാർത്ത കനാൻ ദേശം അവർക്കു കൊടുക്കുമെന്നു ഞാൻ അവരോടു ഒരു നിയമ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മിസ്രയീമ്യർ അടിമകളാക്കിയിരിക്കുന്ന യിസ്രായേൽമക്കളുടെ ഞരക്കം ഞാൻ കേട്ടു എന്റെ നിയ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ത്ത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2026-08-01T10:22:38Z</dcterms:created>
  <dcterms:modified xsi:type="dcterms:W3CDTF">2026-08-01T10:22:38Z</dcterms:modified>
  <dc:title>யாத்திராகமம்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