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6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"துக்க பாரத்தால் இளைத்து
நொந்து போனாயோ?
இயேசு உன்னைத் தேற்றிக்கொள்வார்,
வாராயோ?"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"அன்பின் ரூபகாரமாக
என்ன காண்பித்தார்?"
"அவர் பாதம் கை விலாவில்
காயம் பார்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"அவர் சிரசின் கிரீடம்
செய்ததெதனால்?"
"ரத்தினம் பொன்னாலுமல்ல,
முள்ளினால்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"கண்டுபிடித்தண்டினாலும்
துன்பம் வருமே!"
"கஷ்டம், துக்கம், கண்ணீர் யாவும்
இம்மையே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"அவரைப் பின்பற்றினோர்க்கு
துன்பம் மாறுமோ?"
"சாவின் கூரும் மாறிப்போகும்,
போதாதோ?"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"பாவியுனை ஏற்றுக்கொள்ள
மாட்டேன் என்பாரோ!"
"விண், மண் ஒழிந்தாலும் உன்னை
தள்ளாரே!"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"போரில் வெற்றி சிறந்தோர்க்கு
கதியா ஈவார்?"
"தூதர், தீர்க்கர், தூயர், யாரும்
ஆம், என்பார்"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2026-09-08T11:03:02Z</dcterms:created>
  <dcterms:modified xsi:type="dcterms:W3CDTF">2026-09-08T11:03:02Z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