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தூதனானவர் இந்த வார்த்தைகளை இஸ்ரவேல் புத்திரர் எல்லாரோடும் சொல்லுகையில், ஜனங்கள் உரத்த சத்தமிட்டு அழு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்விடத்திற்குப் போகீம் என்று பேரிட்டு, அங்கே கர்த்தருக்குப் பலியி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சுவா இஸ்ரவேல் புத்திரராகிய ஜனங்களை அனுப்பிவிட்டபோது, அவர்கள் தேசத்தைச் சுதந்தரித்துக் கொள்ள அவரவர் தங்கள் தங்கள் சுதந்தர வீதத்திற்குப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சுவா இஸ்ரவேல் புத்திரராகிய ஜனங்களை அனுப்பிவிட்டபோது, அவர்கள் தேசத்தைச் சுதந்தரித்துக் கொள்ள அவரவர் தங்கள் தங்கள் சுதந்தர வீதத்திற்குப் 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வின் சகல நாட்களிலும் கர்த்தர் இஸ்ரவேலுக்காகச் செய்த அவருடைய பெரிய கிரியைகளையெல்லாம் கண்டவர்களும், யோசுவாவுக்குப் பின்பு உயிரோடிருந்தவர்களுமாகிய மூப்பரின் சகல நாட்களிலும் ஜனங்கள் கர்த்தரைச் சேவ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வின் சகல நாட்களிலும் கர்த்தர் இஸ்ரவேலுக்காகச் செய்த அவருடைய பெரிய கிரியைகளையெல்லாம் கண்டவர்களும், யோசுவாவுக்குப் பின்பு உயிரோடிருந்தவர்களுமாகிய மூப்பரின் சகல நாட்களிலும் ஜனங்கள் கர்த்தரைச் சேவ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ூனின் குமாரனாகிய யோசுவா என்னும் கர்த்தரின் ஊழியக்காரன் நூற்றுப்பத்து வயதுள்ளவனாய் மரணமடை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 எப்பிராயீமின் மலைத்தேசத்திலுள்ள காயாஸ் மலைக்கு வடக்கேயிருக்கிற அவனுடைய சுதந்தரத்தின் எல்லையாகிய திம்னாத்ஏரேசிலே அடக்கம்பண்ண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 எப்பிராயீமின் மலைத்தேசத்திலுள்ள காயாஸ் மலைக்கு வடக்கேயிருக்கிற அவனுடைய சுதந்தரத்தின் எல்லையாகிய திம்னாத்ஏரேசிலே அடக்கம்பண்ண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் இருந்த அந்தச் சந்ததியார் எல்லாரும் தங்கள் பிதாக்களுடன் சேர்க்கப்பட்டபின்பு, கர்த்தரையும், அவர் இஸ்ரவேலுக்காகச் செய்த கிரியையையும் அறியாத வேறொரு சந்ததி அவர்களுக்குப்பின் எழும்ப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தூதனானவர் கில்காலிலிருந்து போகீமுக்கு வந்து: நான் உங்களை எகிப்திலிருந்து புறப்படப்பண்ணி உங்கள் பிதாக்களுக்கு ஆணையிட்ட தேசத்தில் நான் உங்களைக் கொண்டு வந்து விட்டு, உங்களோடே பண்ணின என் உடன்படிக்கையை நான் ஒருக்காலும் முறித்துப்போடுவதில்லை என்ற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் இருந்த அந்தச் சந்ததியார் எல்லாரும் தங்கள் பிதாக்களுடன் சேர்க்கப்பட்டபின்பு, கர்த்தரையும், அவர் இஸ்ரவேலுக்காகச் செய்த கிரியையையும் அறியாத வேறொரு சந்ததி அவர்களுக்குப்பின் எழும்ப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இஸ்ரவேல் புத்திரர் கர்த்தரின் பார்வைக்குப் பொல்லாப்பானதைச் செய்து, பாகால்களைச் சேவ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ங்கள் பிதாக்களை எகிப்துதேசத்திலிருந்து புறப்படப்பண்ணின அவர்களுடைய தேவனாகிய கர்த்தரை விட்டு, தங்களைச் சுற்றிலும் இருக்கிற ஜனங்கலுடைய தேவர்களாகிய அந்நிய தேவர்களைப் பின்பற்றிப்போய், அவர்களைப் பணிந்துகொண்டு, கர்த்தருக்குக் கோபமூட்டினார்கள்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ங்கள் பிதாக்களை எகிப்துதேசத்திலிருந்து புறப்படப்பண்ணின அவர்களுடைய தேவனாகிய கர்த்தரை விட்டு, தங்களைச் சுற்றிலும் இருக்கிற ஜனங்கலுடைய தேவர்களாகிய அந்நிய தேவர்களைப் பின்பற்றிப்போய், அவர்களைப் பணிந்துகொண்டு, கர்த்தருக்குக் கோபமூட்டினார்கள்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ங்கள் பிதாக்களை எகிப்துதேசத்திலிருந்து புறப்படப்பண்ணின அவர்களுடைய தேவனாகிய கர்த்தரை விட்டு, தங்களைச் சுற்றிலும் இருக்கிற ஜனங்கலுடைய தேவர்களாகிய அந்நிய தேவர்களைப் பின்பற்றிப்போய், அவர்களைப் பணிந்துகொண்டு, கர்த்தருக்குக் கோபமூட்டினார்கள்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ர்த்தரை விட்டு, பாகாலையும் அஸ்தரோத்தையும் சேவி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இஸ்ரவேலின் மேல் கோபமூண்டவராகி, அவர்கள் அப்புறம் தங்கள் சத்துருக்களுக்கு முன்பாக நிற்கக் கூடாதபடி கொள்ளையிடுகிற கொள்ளைக்காரர் கையில் அவர்களை ஒப்புக்கொடுத்து, அவர்களைச் சுற்றிலும் இருக்கிற அவர்கள் பகைஞரின் கையிலே விற்றுப்போ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இஸ்ரவேலின் மேல் கோபமூண்டவராகி, அவர்கள் அப்புறம் தங்கள் சத்துருக்களுக்கு முன்பாக நிற்கக் கூடாதபடி கொள்ளையிடுகிற கொள்ளைக்காரர் கையில் அவர்களை ஒப்புக்கொடுத்து, அவர்களைச் சுற்றிலும் இருக்கிற அவர்கள் பகைஞரின் கையிலே விற்றுப்போ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இஸ்ரவேலின் மேல் கோபமூண்டவராகி, அவர்கள் அப்புறம் தங்கள் சத்துருக்களுக்கு முன்பாக நிற்கக் கூடாதபடி கொள்ளையிடுகிற கொள்ளைக்காரர் கையில் அவர்களை ஒப்புக்கொடுத்து, அவர்களைச் சுற்றிலும் இருக்கிற அவர்கள் பகைஞரின் கையிலே விற்றுப்போ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ொல்லியபடியும், கர்த்தர் அவர்களுக்கு ஆணையிட்டிருந்தபடியும், அவர்கள் புறப்பட்டுப்போகிற இடமெல்லாம் கர்த்தருடைய கை தீமைக்கென்றே அவர்களுக்கு விரோதமாயிருந்தது; மிகவும் நெருக்கப்ப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தூதனானவர் கில்காலிலிருந்து போகீமுக்கு வந்து: நான் உங்களை எகிப்திலிருந்து புறப்படப்பண்ணி உங்கள் பிதாக்களுக்கு ஆணையிட்ட தேசத்தில் நான் உங்களைக் கொண்டு வந்து விட்டு, உங்களோடே பண்ணின என் உடன்படிக்கையை நான் ஒருக்காலும் முறித்துப்போடுவதில்லை என்ற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ொல்லியபடியும், கர்த்தர் அவர்களுக்கு ஆணையிட்டிருந்தபடியும், அவர்கள் புறப்பட்டுப்போகிற இடமெல்லாம் கர்த்தருடைய கை தீமைக்கென்றே அவர்களுக்கு விரோதமாயிருந்தது; மிகவும் நெருக்கப்ப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நியாயாதிபதிகளை எழும்பப்பண்ணினார்; அவர்கள் கொள்ளையிடுகிறவர்களின் கைக்கு அவர்களை நீங்கலாக்கி இரட்சித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நியாயாதிபதிகளை எழும்பப்பண்ணினார்; அவர்கள் கொள்ளையிடுகிறவர்களின் கைக்கு அவர்களை நீங்கலாக்கி இரட்சித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நியாயாதிபதிகளின் சொல்லைக் கேளாமல், அந்நிய தேவர்களைப் பின்பற்றிச் சோரம்போய், அவைகளைப் பணிந்துகொண்டார்கள்; தங்கள் பிதாக்கள் கர்த்தரின் கற்பனைகளுக்குக் கீழ்ப்படிந்து நடந்த வழியை அவர்கள் சீக்கிரமாய் விட்டு விலகி, அவர்கள் செய்தபடி செய்யாமற்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நியாயாதிபதிகளின் சொல்லைக் கேளாமல், அந்நிய தேவர்களைப் பின்பற்றிச் சோரம்போய், அவைகளைப் பணிந்துகொண்டார்கள்; தங்கள் பிதாக்கள் கர்த்தரின் கற்பனைகளுக்குக் கீழ்ப்படிந்து நடந்த வழியை அவர்கள் சீக்கிரமாய் விட்டு விலகி, அவர்கள் செய்தபடி செய்யாமற்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நியாயாதிபதிகளின் சொல்லைக் கேளாமல், அந்நிய தேவர்களைப் பின்பற்றிச் சோரம்போய், அவைகளைப் பணிந்துகொண்டார்கள்; தங்கள் பிதாக்கள் கர்த்தரின் கற்பனைகளுக்குக் கீழ்ப்படிந்து நடந்த வழியை அவர்கள் சீக்கிரமாய் விட்டு விலகி, அவர்கள் செய்தபடி செய்யாமற்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அவர்களுக்கு நியாயாதிபதிகளை எழும்பப்பண்ணுகிறபோது, கர்த்தர் நியாயாதிபதியோடேகூட இருந்து, அந்த நியாயாதிபதியின் நாட்களிலெல்லாம் அவர்கள் சத்துருக்களின் கைக்கு அவர்களை நீங்கலாக்கி இரட்சித்துவருவார்; அவர்கள் தங்களை இறுகப்பிடித்து ஒடுக்குகிறவர்களினிமித்தம் தவிக்கிறதினாலே, கர்த்தர் மனஸ்தாபப்படுவ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அவர்களுக்கு நியாயாதிபதிகளை எழும்பப்பண்ணுகிறபோது, கர்த்தர் நியாயாதிபதியோடேகூட இருந்து, அந்த நியாயாதிபதியின் நாட்களிலெல்லாம் அவர்கள் சத்துருக்களின் கைக்கு அவர்களை நீங்கலாக்கி இரட்சித்துவருவார்; அவர்கள் தங்களை இறுகப்பிடித்து ஒடுக்குகிறவர்களினிமித்தம் தவிக்கிறதினாலே, கர்த்தர் மனஸ்தாபப்படுவ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அவர்களுக்கு நியாயாதிபதிகளை எழும்பப்பண்ணுகிறபோது, கர்த்தர் நியாயாதிபதியோடேகூட இருந்து, அந்த நியாயாதிபதியின் நாட்களிலெல்லாம் அவர்கள் சத்துருக்களின் கைக்கு அவர்களை நீங்கலாக்கி இரட்சித்துவருவார்; அவர்கள் தங்களை இறுகப்பிடித்து ஒடுக்குகிறவர்களினிமித்தம் தவிக்கிறதினாலே, கர்த்தர் மனஸ்தாபப்படுவ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ியாயாதிபதி மரணமடைந்த உடனே, அவர்கள் திரும்பி, அந்நிய தேவர்களைப் பின்பற்றவும் சேவிக்கவும் பணிந்து கொள்ளவும், தங்கள் பிதாக்களைப்பார்க்கிலும் கேடாய் நடந்து, தங்கள் கிர்த்தியங்களையும் தங்கள் முரட்டாட்டமான வழியையும் விடாதிரு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தூதனானவர் கில்காலிலிருந்து போகீமுக்கு வந்து: நான் உங்களை எகிப்திலிருந்து புறப்படப்பண்ணி உங்கள் பிதாக்களுக்கு ஆணையிட்ட தேசத்தில் நான் உங்களைக் கொண்டு வந்து விட்டு, உங்களோடே பண்ணின என் உடன்படிக்கையை நான் ஒருக்காலும் முறித்துப்போடுவதில்லை என்ற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ியாயாதிபதி மரணமடைந்த உடனே, அவர்கள் திரும்பி, அந்நிய தேவர்களைப் பின்பற்றவும் சேவிக்கவும் பணிந்து கொள்ளவும், தங்கள் பிதாக்களைப்பார்க்கிலும் கேடாய் நடந்து, தங்கள் கிர்த்தியங்களையும் தங்கள் முரட்டாட்டமான வழியையும் விடாதிருப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ியாயாதிபதி மரணமடைந்த உடனே, அவர்கள் திரும்பி, அந்நிய தேவர்களைப் பின்பற்றவும் சேவிக்கவும் பணிந்து கொள்ளவும், தங்கள் பிதாக்களைப்பார்க்கிலும் கேடாய் நடந்து, தங்கள் கிர்த்தியங்களையும் தங்கள் முரட்டாட்டமான வழியையும் விடாதிருப்ப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இஸ்ரவேலின் மேல் கோபமூண்டவராகி; இந்த ஜனங்கள் தங்கள் பிதாக்களுக்கு நான் கற்பித்த என் உடன்படிக்கையை மீறி என் சொல்லைக் கேளாதேபோனபடிய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இஸ்ரவேலின் மேல் கோபமூண்டவராகி; இந்த ஜனங்கள் தங்கள் பிதாக்களுக்கு நான் கற்பித்த என் உடன்படிக்கையை மீறி என் சொல்லைக் கேளாதேபோனபடியால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சுவா மரித்துப் பின்வைத்துப்போன ஜாதிகளில் ஒருவரையும், நான் இனி அவர்களுக்கு முன்பாகத் துரத்தி விடாதிருப்ப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சுவா மரித்துப் பின்வைத்துப்போன ஜாதிகளில் ஒருவரையும், நான் இனி அவர்களுக்கு முன்பாகத் துரத்தி விடாதிரு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ிதாக்கள் கர்த்தரின் வழியைக் கவனித்ததுபோல, அவர்கள் அதிலே நடக்கும்படிக்கு, அதைக் கவனிப்பார்களோ இல்லையோ என்று, அவர்களைக்கொண்டு இஸ்ரவேலைச் சோதிப்பதற்காக அப்படிச் செய்வேன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ிதாக்கள் கர்த்தரின் வழியைக் கவனித்ததுபோல, அவர்கள் அதிலே நடக்கும்படிக்கு, அதைக் கவனிப்பார்களோ இல்லையோ என்று, அவர்களைக்கொண்டு இஸ்ரவேலைச் சோதிப்பதற்காக அப்படிச் செய்வேன்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க் கர்த்தர் அந்த ஜாதிகளை யோசுவாவின் கையில் ஒப்புக்கொடாமலும், அவைகளைச் சீக்கிரமாய்த் துரத்திவிடாமலும் விட்டுவைத்த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க் கர்த்தர் அந்த ஜாதிகளை யோசுவாவின் கையில் ஒப்புக்கொடாமலும், அவைகளைச் சீக்கிரமாய்த் துரத்திவிடாமலும் விட்டுவை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 தேசத்தின் குடிகளோடே உடன்படிக்கைபண்ணாமல், அவர்கள் பலிபீடங்களை இடித்துவிடக்கடவீர்கள் என்றும் சொன்னேன்; ஆனாலும் என் சொல்லைக் கேளாதேபோனீர்கள்; ஏன் இப்படிச் செய்தீர்கள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 தேசத்தின் குடிகளோடே உடன்படிக்கைபண்ணாமல், அவர்கள் பலிபீடங்களை இடித்துவிடக்கடவீர்கள் என்றும் சொன்னேன்; ஆனாலும் என் சொல்லைக் கேளாதேபோனீர்கள்; ஏன் இப்படிச் செய்தீர்கள்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ான் அவர்களை உங்கள் முகத்திற்கு முன்பாகத் துரத்துவதில்லை என்றேன்; அவர்கள் உங்களை நெருக்குவார்கள்; அவர்களுடைய தேவர்கள் உங்களுக்குக் கண்ணியாவார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ான் அவர்களை உங்கள் முகத்திற்கு முன்பாகத் துரத்துவதில்லை என்றேன்; அவர்கள் உங்களை நெருக்குவார்கள்; அவர்களுடைய தேவர்கள் உங்களுக்குக் கண்ணியாவார்கள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தூதனானவர் இந்த வார்த்தைகளை இஸ்ரவேல் புத்திரர் எல்லாரோடும் சொல்லுகையில், ஜனங்கள் உரத்த சத்தமிட்டு அழு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that the people lifted up their voice, and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called the name of that place Bochim: and they sacrificed the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Joshua had let the people go, the children of Israel went every man unto his inherit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possess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people served the LORD all the days of Joshua, and all the days of the elder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lived Joshua, who had seen all the great works of the LORD, that he did fo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Joshua the son of Nun, the servant of the LORD, died, being an hundred and ten years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buried him in the border of his inheritance in Timnathheres, in the mount of Ephraim,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orth side of the hill Gaa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so all that generation were gathered unto their fathers: and there arose an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n angel of the LORD came up from Gilgal to Bochim, and said, I made you to go up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 after them, which knew not the LORD, nor yet the works which he had done fo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children of Israel did evil in the sight of the LORD, and served Baal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forsook the LORD God of their fathers, which brought them out of the land of Egyp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ed other gods, of the gods of the people that were round about them, and bowed themselve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provoked the LORD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y forsook the LORD, and served Baal and Ashtar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anger of the LORD was hot against Israel, and he delivered them into the h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ilers that spoiled them, and he sold them into the hands of their enemies round about, so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ould not any longer stand before thei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ywhere they went out, the hand of the LORD was against them for evil, as the LORD ha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, and have brought you unto the land which I swore unto your fathers; and I said, I will ne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s the LORD had sworn unto them: and they were greatly distr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evertheless the LORD raised up judges, which delivered them out of the hand of t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il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et they would not hearken unto their judges, but they went a whoring after other go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wed themselves unto them: they turned quickly out of the way which their fathers walked 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eying the commandments of the LORD; but they did not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 LORD raised them up judges, then the LORD was with the judge, and deliver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hand of their enemies all the days of the judge: for it repented the LORD beca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groanings by reason of them that oppressed them and vex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t came to pass, when the judge was dead, that they returned, and corrupted themselves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k my covenant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heir fathers, in following other gods to serve them, and to bow down unto them; they cea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from their own doings, nor from their stubborn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anger of the LORD was hot against Israel; and he said, Because that this peopl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gressed my covenant which I commanded their fathers, and have not hearkened unto my voi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 also will not henceforth drive out any from before them of the nations which Joshua left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di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at through them I may prove Israel, whether they will keep the way of the LORD to wal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, as their fathers did keep it, o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the LORD left those nations, without driving them out hastily; neither delivere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to the hand of Josh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ll of you shall make no league with the inhabitants of this land; all of you shall thr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ir altars: but all of you have not obeyed my voice: why have all of you done th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refore I also said, I will not drive them out from before you; but they shall be as thorn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ides, and their gods shall be a sna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came to pass, when the angel of the LORD spoke these words unto all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2026-06-03T09:34:30Z</dcterms:created>
  <dcterms:modified xsi:type="dcterms:W3CDTF">2026-06-03T09:34:30Z</dcterms:modified>
  <dc:title>நியாயாதிபதிகள்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