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்விடத்திற்குப் போகீம் என்று பேரிட்டு, அங்கே கர்த்தருக்குப் பலியி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ுவா இஸ்ரவேல் புத்திரராகிய ஜனங்களை அனுப்பிவிட்டபோது, அவர்கள் தேசத்தைச் சுதந்தரித்துக் கொள்ள அவரவர் தங்கள் தங்கள் சுதந்தர வீதத்திற்குப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ுவா இஸ்ரவேல் புத்திரராகிய ஜனங்களை அனுப்பிவிட்டபோது, அவர்கள் தேசத்தைச் சுதந்தரித்துக் கொள்ள அவரவர் தங்கள் தங்கள் சுதந்தர வீதத்திற்குப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ின் சகல நாட்களிலும் கர்த்தர் இஸ்ரவேலுக்காகச் செய்த அவருடைய பெரிய கிரியைகளையெல்லாம் கண்டவர்களும், யோசுவாவுக்குப் பின்பு உயிரோடிருந்தவர்களுமாகிய மூப்பரின் சகல நாட்களிலும் ஜனங்கள் கர்த்தரைச் சேவ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ின் சகல நாட்களிலும் கர்த்தர் இஸ்ரவேலுக்காகச் செய்த அவருடைய பெரிய கிரியைகளையெல்லாம் கண்டவர்களும், யோசுவாவுக்குப் பின்பு உயிரோடிருந்தவர்களுமாகிய மூப்பரின் சகல நாட்களிலும் ஜனங்கள் கர்த்தரைச் சேவ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னின் குமாரனாகிய யோசுவா என்னும் கர்த்தரின் ஊழியக்காரன் நூற்றுப்பத்து வயதுள்ளவனாய் மரணமடை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 எப்பிராயீமின் மலைத்தேசத்திலுள்ள காயாஸ் மலைக்கு வடக்கேயிருக்கிற அவனுடைய சுதந்தரத்தின் எல்லையாகிய திம்னாத்ஏரேசிலே அடக்கம்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 எப்பிராயீமின் மலைத்தேசத்திலுள்ள காயாஸ் மலைக்கு வடக்கேயிருக்கிற அவனுடைய சுதந்தரத்தின் எல்லையாகிய திம்னாத்ஏரேசிலே அடக்கம்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் இருந்த அந்தச் சந்ததியார் எல்லாரும் தங்கள் பிதாக்களுடன் சேர்க்கப்பட்டபின்பு, கர்த்தரையும், அவர் இஸ்ரவேலுக்காகச் செய்த கிரியையையும் அறியாத வேறொரு சந்ததி அவர்களுக்குப்பின் எழும்பிற்ற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் இருந்த அந்தச் சந்ததியார் எல்லாரும் தங்கள் பிதாக்களுடன் சேர்க்கப்பட்டபின்பு, கர்த்தரையும், அவர் இஸ்ரவேலுக்காகச் செய்த கிரியையையும் அறியாத வேறொரு சந்ததி அவர்களுக்குப்பின் எழும்ப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புத்திரர் கர்த்தரின் பார்வைக்குப் பொல்லாப்பானதைச் செய்து, பாகால்களைச் சேவி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ர்த்தரை விட்டு, பாகாலையும் அஸ்தரோத்தையும் சேவ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நியாயாதிபதிகளை எழும்பப்பண்ணினார்; அவர்கள் கொள்ளையிடுகிறவர்களின் கைக்கு அவர்களை நீங்கலாக்கி இரட்சி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் இஸ்ரவேலின் மேல் கோபமூண்டவராகி; இந்த ஜனங்கள் தங்கள் பிதாக்களுக்கு நான் கற்பித்த என் உடன்படிக்கையை மீறி என் சொல்லைக் கேளாதேபோனபடிய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் இஸ்ரவேலின் மேல் கோபமூண்டவராகி; இந்த ஜனங்கள் தங்கள் பிதாக்களுக்கு நான் கற்பித்த என் உடன்படிக்கையை மீறி என் சொல்லைக் கேளாதேபோனபடிய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சுவா மரித்துப் பின்வைத்துப்போன ஜாதிகளில் ஒருவரையும், நான் இனி அவர்களுக்கு முன்பாகத் துரத்தி விடாதிரு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தாக்கள் கர்த்தரின் வழியைக் கவனித்ததுபோல, அவர்கள் அதிலே நடக்கும்படிக்கு, அதைக் கவனிப்பார்களோ இல்லையோ என்று, அவர்களைக்கொண்டு இஸ்ரவேலைச் சோதிப்பதற்காக அப்படிச் செய்வே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தாக்கள் கர்த்தரின் வழியைக் கவனித்ததுபோல, அவர்கள் அதிலே நடக்கும்படிக்கு, அதைக் கவனிப்பார்களோ இல்லையோ என்று, அவர்களைக்கொண்டு இஸ்ரவேலைச் சோதிப்பதற்காக அப்படிச் செய்வ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க் கர்த்தர் அந்த ஜாதிகளை யோசுவாவின் கையில் ஒப்புக்கொடாமலும், அவைகளைச் சீக்கிரமாய்த் துரத்திவிடாமலும் விட்டுவைத்த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க் கர்த்தர் அந்த ஜாதிகளை யோசுவாவின் கையில் ஒப்புக்கொடாமலும், அவைகளைச் சீக்கிரமாய்த் துரத்திவிடாமலும் விட்டுவை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 தேசத்தின் குடிகளோடே உடன்படிக்கைபண்ணாமல், அவர்கள் பலிபீடங்களை இடித்துவிடக்கடவீர்கள் என்றும் சொன்னேன்; ஆனாலும் என் சொல்லைக் கேளாதேபோனீர்கள்; ஏன் இப்படிச் செய்தீர்கள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 தேசத்தின் குடிகளோடே உடன்படிக்கைபண்ணாமல், அவர்கள் பலிபீடங்களை இடித்துவிடக்கடவீர்கள் என்றும் சொன்னேன்; ஆனாலும் என் சொல்லைக் கேளாதேபோனீர்கள்; ஏன் இப்படிச் செய்தீர்கள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ான் அவர்களை உங்கள் முகத்திற்கு முன்பாகத் துரத்துவதில்லை என்றேன்; அவர்கள் உங்களை நெருக்குவார்கள்; அவர்களுடைய தேவர்கள் உங்களுக்குக் கண்ணியா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ான் அவர்களை உங்கள் முகத்திற்கு முன்பாகத் துரத்துவதில்லை என்றேன்; அவர்கள் உங்களை நெருக்குவார்கள்; அவர்களுடைய தேவர்கள் உங்களுக்குக் கண்ணியாவார்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தூதனானவர் இந்த வார்த்தைகளை இஸ்ரவேல் புத்திரர் எல்லாரோடும் சொல்லுகையில், ஜனங்கள் உரத்த சத்தமிட்டு அழு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 ಸ್ಥಳಕ್ಕೆ ಬೋಕೀಮ್‌ ಎಂಬ ಹೆಸರಿಟ್ಟು ಅಲ್ಲಿ ಕರ್ತನಿಗೆ ಬಲಿಯನ್ನು ಅರ್ಪ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ಯೆಹೋಶುವನು ಜನರನ್ನು ಕಳುಹಿಸಿಬಿಟ್ಟಾಗ ಇಸ್ರಾಯೇಲ್‌ ಮಕ್ಕಳು ದೇಶವನ್ನು ಸ್ವಾಧೀನಮಾಡಿ ಕೊಳ್ಳುವದಕ್ಕೆ ತಮ್ಮ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ಧ್ಯತೆಗಳಿಗ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ಯೆಹೋಶುವನ ಸಕಲ ದಿನಗಳಲ್ಲಿಯೂ ಕರ್ತನು ಇಸ್ರಾಯೇಲ್ಯರಿಗೋಸ್ಕರ ಮಾಡಿದ ದೊಡ್ಡ ಕಾರ್ಯಗಳನ್ನು ಕಂಡಂಥ ಯೆಹೋಶು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ರು ವಾಯ ಬದುಕಿದ ಹಿರಿಯರ ಸಕಲ ದಿವಸಗಳಲ್ಲಿಯೂ ಜನರು ಕರ್ತನನ್ನು ಸೇವ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ನೂನನ ಮಗನೆಂಬ ಕರ್ತನ ಸೇವಕನಾದ ಯೆಹೋಶುವನು ನೂರ ಹತ್ತು ವರುಷ ಪ್ರಾಯದವನಾಗಿ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ನ್ನು ಎಫ್ರಾಯಾಮಿನ ಬೆಟ್ಟದಲ್ಲಿ ಗಾಷ್‌ ಪರ್ವತದ ಉತ್ತರ ದಿಕ್ಕಿನಲ್ಲಿರುವ ಅವನ ಬಾಧ್ಯತೆಯ ಮೇರೆ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ಮ್ನತ್‌ಹೆರೆಸ್‌ನಲ್ಲಿ ಹೂಣ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 ಸಂತತಿಯವರೆಲ್ಲರೂ ತಮ್ಮ ತಂದೆಗಳ ಬಳಿಯಲ್ಲಿ ಕೂಡಿಸಿಕೊಳ್ಳಲ್ಪಟ್ಟರು. ಅವರ ತರುವಾಯ ಕರ್ತನ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ಯರಿಗೋಸ್ಕರ ಮಾಡಿದ ಆತನ ಕಾರ್ಯ ಗಳನ್ನೂ ಅರಿಯದೆ ಇರುವ ಮತ್ತೊಂದು ಸಂತತಿ ಎದ್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 ದೂತನು ಗಿಲ್ಗಾಲಿನಿಂದ ಬೋಕೀಮಿಗೆ ಬಂದು--ನಾನು ನಿಮ್ಮನ್ನು ಐಗುಪ್ತ ದಿಂದ ಬರಮಾಡಿ ನಿಮ್ಮ ತಂದೆಗ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ಸ್ರಾಯೇಲ್‌ ಮಕ್ಕಳು ಕರ್ತನ ಮುಂದೆ ಕೆಟ್ಟತನ ಮಾಡಿ ಬಾಳನನ್ನು ಸೇವ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ತಮ್ಮ ತಂದೆಗಳನ್ನು ಐಗುಪ್ತದಿಂದ ಹೊರಡಮಾಡಿದ ತಮ್ಮ ದೇವರಾದ ಕರ್ತನನ್ನು ಬಿಟ್ಟು ತಮ್ಮ ಸುತ್ತಲಿರುವ ಜನಗಳ ಅನ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ುಗಳ ಹಿಂದೆಹೋಗಿ ಅವುಗಳಿಗೆ ಅಡ್ಡಬಿದ್ದು ಕರ್ತನಿಗೆ ಕೋಪವನ್ನೆಬ್ಬ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ರು ಕರ್ತನನ್ನು ಬಿಟ್ಟು ಬಾಳನನ್ನೂ ಅಷ್ಟೋರೆತನ್ನೂ ಸೇವ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ದರಿಂದ ಕರ್ತನು ಇಸ್ರಾಯೇಲಿಗೆ ವಿರೋಧ ವಾಗಿ ಉರಿಗೊಂಡು ಅವರನ್ನು ಕೊಳ್ಳೆಹೊಡೆಯುವ ಕೊಳ್ಳೆಗಾರರ ಕೈ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ಿಕೊಟ್ಟನು. ತರುವಾಯ ಅವರು ತಮ್ಮ ಶತ್ರುಗಳಿಗೆ ಎದುರಾಗಿ ನಿಲ್ಲದ ಹಾಗೆ ಅವರ ಸುತ್ತಲಿರುವ ಅವರ ಶತ್ರುಗಳ ಕೈ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ಮಾರ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ಕರ್ತನು ಹೇಳಿದ ಹಾಗೆಯೂ ಕರ್ತನು ಅವರಿಗೆ ಆಣೆಇಟ್ಟ ಹಾಗೆಯೂ ಅವರು ಎಲ್ಲಿ ಹೋದರೂ ಅಲ್ಲಿ ಕೇಡು ಆಗುವದಕ್ಕೆ ಕರ್ತನ ಕ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ಮೇಲೆ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ಾಗ್ಯೂ ಕರ್ತನು ಅವರನ್ನು ಕೊಳ್ಳೆ ಹೊಡೆಯುವವರ ಕೈಯೊಳಗಿಂದ ಬಿಡಿಸಿದ ನ್ಯಾಯಾಧಿಪತಿಗಳನ್ನು ಎಬ್ಬಿಸಿದರ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ಣೆಯಿಟ್ಟ ದೇಶದಲ್ಲಿ ನಿಮ್ಮನ್ನು ಸೇರಿಸಿದೆನು. ನಾನು ನಿಮ್ಮ ಸಂಗಡ ಮಾಡಿದ ನನ್ನ ಒಡಂಬಡಿಕೆಯನ್ನು ಎಂದಿಗೂ ನಿರರ್ಥ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ರು ತಮ್ಮ ನ್ಯಾಯಾಧಿಪತಿಗಳ ಮಾತನ್ನು ಕೇಳದೆ ಅನ್ಯದೇವರುಗಳ ಹಿಂದೆ ಜಾರತ್ವಮಾಡಿ ಅವುಗಳಿಗೆ ಅಡ್ಡಬಿದ್ದು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ಗಳು ಕರ್ತನ ಆಜ್ಞೆಗಳನ್ನು ಕೇಳಿ ನಡೆದ ಮಾರ್ಗವನ್ನು ಶೀಘ್ರವಾಗಿ ತೊರೆದು ಬಿಟ್ಟರು; ಅವರು ಮಾಡಿದ ಪ್ರಕಾರ ಮಾ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ಕರ್ತನು ಅವರಿಗೆ ನ್ಯಾಯಾಧಿಪತಿಗಳನ್ನು ಎಬ್ಬಿಸಿ ಆತನು ನ್ಯಾಯಾಧಿಪತಿಯ ಸಂಗಡ ಇದ್ದು ಆ ನ್ಯಾಯಾಧಿಪತಿಯ ದಿನಗಳ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ಅವರ ಶತ್ರುಗಳ ಕೈಯಿಂದ ರಕ್ಷಿಸುತ್ತಿದ್ದನು. ಯಾಕಂದರೆ ಅವರು ತಮ್ಮನ್ನು ಬಾಧಿಸಿ ಶ್ರಮೆಪಡಿಸುವವರ ನಿಮಿತ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ಳಾಡುವದರಿಂದ ಕರ್ತನು ಪಶ್ಚಾತ್ತಾಪ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 ನ್ಯಾಯಾಧಿಪತಿ ಸತ್ತಾಗ ಅವರು ತಿರುಗಿ ಮಾರ್ಗ ತಪ್ಪಿ ಅನ್ಯದೇವರುಗಳನ್ನು ಹಿಂಬಾಲಿಸಿ ಅವುಗಳನ್ನು ಸೇವಿಸಿ ಅವುಗ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ಡ್ಡಬಿದ್ದು ತಮ್ಮ ತಂದೆಗಳಿಗಿಂತ ಅಧಿಕವಾಗಿ ತಮ್ಮನ್ನು ಕೆಡಿಸಿಕೊಂಡು ತಮ್ಮ ಕೃತ್ಯಗಳನ್ನೂ ತಮ್ಮ ಕಾಠಿಣ್ಯದ ಮಾರ್ಗ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ಡದೇ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ದರಿಂದ ಕರ್ತನು ಇಸ್ರಾಯೇಲಿನ ಮೇಲೆ ಕೋಪದಿಂದ ಉರಿಗೊಂಡು--ನಾನು ಅವರ ತಂದೆ ಗಳಿಗೆ ಆಜ್ಞಾಪಿಸಿದ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ಡಂಬಡಿಕೆಯನ್ನು ಈ ಜನಾಂಗವು ವಿಾರಿ ನನ್ನ ಮಾತನ್ನು ಕೇಳದೆ ಹೋದ 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ತಮ್ಮ ತಂದೆಗಳು ಕೈಕೊಂಡು ನಡೆದ ಕರ್ತನ ಮಾರ್ಗದಲ್ಲಿ ತಾವು ಕೈಕೊಂಡು ನಡೆಯುವರೋ ಇಲ್ಲವೋ ಎಂದು ಪರೀಕ್ಷಿಸ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ಾನು ಸಹ ಇನ್ನು ಮೇಲೆ ಯೆಹೋಶುವನು ಸಾಯುವಾಗ ಉಳಿಸಿದ ಜನಾಂಗಗಳಲ್ಲಿ ಒಬ್ಬರನ್ನಾದರೂ ಇವರ ಮುಂದೆ ಹೊರಡ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ಡುವದ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ದದ ರಿಂದ ಕರ್ತನು ಆ ಜನಾಂಗಗಳನ್ನು ಯೆಹೋಶುವನ ಕೈಯಲ್ಲಿ ಒಪ್ಪಿಸಿಕೊಡದೆ ಅವುಗಳನ್ನು ಶೀಘ್ರವಾಗಿ ಓಡಿಸಿಬಿ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ೀವು ಈ ದೇಶದ ನಿವಾಸಿಗಳ ಸಂಗಡ ಒಡಂಬಡಿಕೆ ಮಾಡದೆ ಅವರ ಬಲಿಪೀಠಗಳನ್ನು ಕೆಡವಿ ಬಿಡಿರಿ ಎಂದು ಹೇಳಿದೆನು. ಆದರ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ಮಾತಿಗೆ ವಿಧೇಯರಾಗಲಿಲ್ಲ; ಹೀಗೆ ಯಾಕೆ ಮಾಡಿ ದಿರ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ದರಿಂದ--ನಾನು ಸಹ ಅವರನ್ನು ನಿಮ್ಮ ಎದುರಿನಿಂದ ಓಡಿಸಿಬಿಡುವದಿಲ್ಲ. ಅವರು ನಿಮ್ಮ ಪಕ್ಕದಲ್ಲಿ ಮುಳ್ಳುಗಳಂತಿರುವ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ದೇವರುಗಳು ನಿಮಗೆ ಉರುಲಾಗುವವೆಂದು ನಾನು ಹೇಳಿದ್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ಕರ್ತನ ದೂತನು ಈ ಮಾತುಗಳನ್ನು ಇಸ್ರಾಯೇಲ್‌ ಮಕ್ಕಳೆಲ್ಲರಿಗೆ ಹೇಳುವಾಗ ಜನರು ತಮ್ಮ ಸ್ವರವೆತ್ತಿ ಅತ್ತ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2026-07-31T15:48:29Z</dcterms:created>
  <dcterms:modified xsi:type="dcterms:W3CDTF">2026-07-31T15:48:29Z</dcterms:modified>
  <dc:title>நியாயாதிபதிகள்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