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படியே, உதவிக்காரரும் இருநாக்குள்ளவர்களாயும், மதுபானப்பிரியராயும், இழிவான ஆதாயத்தை இச்சிக்கிறவர்களாயும் இராமல், நல்லொழுக்கமுள்ளவர்களா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ன் இரகசியத்தைச் சுத்த மனச்சாட்சியிலே காத்துக்கொள்ளுகிறவர்களாயும் இருக்க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, இவர்கள் முன்னதாகச் சோதிக்கப்படவேண்டும்; குற்றஞ்சாட்டப்படாதவர்களானால் உதவிக்காரராக ஊழியஞ்செய்யல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யே ஸ்திரீகளும் நல்லொழுக்கமுள்ளவர்களும், அவதூறுபண்ணாதவர்களும், தெளிந்த புத்தியுள்ளவர்களும் எல்லாவற்றிலேயும் உண்மையுள்ளவர்களுமாயிருக்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யே ஸ்திரீகளும் நல்லொழுக்கமுள்ளவர்களும், அவதூறுபண்ணாதவர்களும், தெளிந்த புத்தியுள்ளவர்களும் எல்லாவற்றிலேயும் உண்மையுள்ளவர்களுமாயிருக்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உதவிக்காரரானவர்கள் ஒரே மனைவியையுடைய புருஷருமாய், தங்கள் பிள்ளைகளையும் சொந்தக் குடும்பங்களையும் நன்றாய் நடத்துகிறவர்களுமாயிரு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 உதவிக்காரருடைய ஊழியத்தை நன்றாய்ச் செய்கிறவர்கள் தங்களுக்கு நல்ல நிலையையும், கிறிஸ்து இயேசுவைப்பற்றும் விசுவாசத்தில் மிகுந்த தைரியத்தையும் அடை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 உதவிக்காரருடைய ஊழியத்தை நன்றாய்ச் செய்கிறவர்கள் தங்களுக்கு நல்ல நிலையையும், கிறிஸ்து இயேசுவைப்பற்றும் விசுவாசத்தில் மிகுந்த தைரியத்தையும் அடை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ன்னிடத்திற்குச் சீக்கிரமாய் வருவேனென்று நம்பிய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மதிப்பேனாகில், தேவனுடைய வீட்டிலே நடக்கவேண்டிய வகையை நீ அறியும்படி இவைகளை உனக்கு எழுதுகிறேன்; அந்த வீடு ஜீவனுள்ள தேவனுடைய சபையாய்ச் சத்தியத்துக்குத் தூணும் ஆதாரமுமாய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ண்காணிப்பை விரும்புகிறவன் நல்லவேலையை விரும்புகிறான், இது உண்மையான வார்த்த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மதிப்பேனாகில், தேவனுடைய வீட்டிலே நடக்கவேண்டிய வகையை நீ அறியும்படி இவைகளை உனக்கு எழுதுகிறேன்; அந்த வீடு ஜீவனுள்ள தேவனுடைய சபையாய்ச் சத்தியத்துக்குத் தூணும் ஆதாரமுமா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, தேவபக்திக்குரிய இரகசியமானது யாவரும் ஒப்புக்கொள்ளுகிறபடியே மகா மேன்மையுள்ளது. தேவன் மாம்சத்திலே வெளிப்பட்டார், ஆவியிலே நீதியுள்ளவரென்று விளங்கப்பட்டார், தேவதூதர்களால் காணப்பட்டார், புறஜாதிகளிடத்தில் பிரசங்கிக்கப்பட்டார், உலகத்திலே விசுவாசிக்கப்பட்டார், மகிமையிலே ஏறெடுத்துக்கொள்ளப்பட்ட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, தேவபக்திக்குரிய இரகசியமானது யாவரும் ஒப்புக்கொள்ளுகிறபடியே மகா மேன்மையுள்ளது. தேவன் மாம்சத்திலே வெளிப்பட்டார், ஆவியிலே நீதியுள்ளவரென்று விளங்கப்பட்டார், தேவதூதர்களால் காணப்பட்டார், புறஜாதிகளிடத்தில் பிரசங்கிக்கப்பட்டார், உலகத்திலே விசுவாசிக்கப்பட்டார், மகிமையிலே ஏறெடுத்துக்கொள்ளப்பட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, தேவபக்திக்குரிய இரகசியமானது யாவரும் ஒப்புக்கொள்ளுகிறபடியே மகா மேன்மையுள்ளது. தேவன் மாம்சத்திலே வெளிப்பட்டார், ஆவியிலே நீதியுள்ளவரென்று விளங்கப்பட்டார், தேவதூதர்களால் காணப்பட்டார், புறஜாதிகளிடத்தில் பிரசங்கிக்கப்பட்டார், உலகத்திலே விசுவாசிக்கப்பட்டார், மகிமையிலே ஏறெடுத்துக்கொள்ளப்ப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கண்காணியானவன் குற்றஞ்சாட்டப்படாதவனும், ஒரே மனைவியை உடைய புருஷனும், ஜாக்கிரதையுள்ளவனும், தெளிந்த புத்தியுள்ளவனும், யோக்கியதையுள்ளவனும், அந்நியரை உபசரிக்கிறவனும், போதகசமர்த்தனுமாய் இருக்கவேண்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கண்காணியானவன் குற்றஞ்சாட்டப்படாதவனும், ஒரே மனைவியை உடைய புருஷனும், ஜாக்கிரதையுள்ளவனும், தெளிந்த புத்தியுள்ளவனும், யோக்கியதையுள்ளவனும், அந்நியரை உபசரிக்கிறவனும், போதகசமர்த்தனுமாய் இருக்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மதுபானப்பிரியனும், அடிக்கிறவனும், இழிவான ஆதாயத்தை இச்சிக்கிறவனுமாயிராமல், பொறுமையுள்ளவனும், சண்டைபண்ணாதவனும், பண ஆசையில்லாதவனுமாயிருந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சொந்தக் குடும்பத்தை நன்றாய் நடத்துகிறவனும், தன் பிள்ளைகளைச் சகல நல்லொழுக்கமுள்ளவர்களாகக் கீழ்ப்படியப்பண்ணுகிறவனுமாயிருக்க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சொந்தக் குடும்பத்தை நடத்த அறியாதிருந்தால், தேவனுடைய சபையை எப்படி விசாரிப்பான்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றுமாப்படைந்து, பிசாசு அடைந்த ஆக்கினையிலே விழாதபடிக்கு, நூதன சீஷனாயிருக்கக்கூடா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ந்தனையிலும், பிசாசின் கண்ணியிலும் விழாதபடிக்கு, புறம்பானவர்களால் நற்சாட்சி பெற்றவனாயுமிருக்க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ैसे ही सेवकों को भी गम्भीर होना चाहिए, दो रंगी, पियक्कड़, और नीच कमाई के लोभी न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 विश्वास के भेद को शुद्ध विवेक से सुरक्षित र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ये भी पहिले परखे जाएं, तब यदि निर्दोष निकलें, तो सेवक का काम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ी प्रकार से स्त्रियों को भी गम्भीर होना चाहिए; दोष लगाने वाली न हों, पर सचेत और सब बात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योग्य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ेवक एक ही पत्नी के पति हों और लड़के बालों और अपने घरों का अच्छा प्रबन्ध करना जानते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जो सेवक का काम अच्छी तरह से कर सकते हैं, वे अपने लिये अच्छा पद और उस विश्वास में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सीह यीशु पर है, बड़ा हियाव प्राप्त कर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मैं तेरे पास जल्द आने की आशा रखने पर भी ये बातें तुझे इसलिये लिख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ि यदि मेरे आने में देर हो तो तू जान ले, कि परमेश्वर का घर, जो जीवते परमेश्वर की कलीसिय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 बात सत्य है, कि जो अध्यक्ष होना चाहता है, तो वह भले काम की इच्छा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सत्य का खंभा, और नेव है; उस में कैसा बर्ताव करना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इस में सन्देह नहीं, कि भक्ति का भेद गम्भीर है; अर्थात वह जो शरीर में प्रगट हुआ, आत्म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र्मी ठहरा, स्वर्गदूतों को दिखाई दिया, अन्यजातियों में उसका प्रचार हुआ, जगत में उस पर विश्वास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, और महिमा में ऊपर उठाय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सो चाहिए, कि अध्यक्ष निर्दोष, और एक ही पत्नी का पति, संयमी, सुशील, सभ्य, पहुनाई करने वाल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खाने में निपुण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ियक्कड़ या मार पीट करने वाला न हो; वरन कोमल हो, और न झगड़ालू, और न लोभ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अपने घर का अच्छा प्रबन्ध करता हो, और लड़के-बालों को सारी गम्भीरता से आधीन रखत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ब कोई अपने घर ही का प्रबन्ध करना न जानता हो, तो परमेश्वर की कलीसिया की रखवाली क्योंकर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यह कि नया चेला न हो, ऐसा न हो, कि अभिमान करके शैतान का सा दण्ड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बाहर वालों में भी उसका सुनाम हो ऐसा न हो कि निन्दित होकर शैतान के फंदे में फंस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2026-09-05T22:16:29Z</dcterms:created>
  <dcterms:modified xsi:type="dcterms:W3CDTF">2026-09-05T22:16:29Z</dcterms:modified>
  <dc:title>1 तीमुथियुस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