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presProps" Target="presProps.xml"/>
  <Relationship Id="rId22" Type="http://schemas.openxmlformats.org/officeDocument/2006/relationships/viewProps" Target="viewProps.xml"/>
  <Relationship Id="rId2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5978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5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ிருச்சித்தம் புரிந்து வாழ வேண்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5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ள்ளத்தின் நினைவுகள் உமக்க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5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கந்தனவாய் இருப்பதா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5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ாவின் சொற்கள் எல்லா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5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ஏற்றனவாய் இருப்பதாக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5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ண்ணங்கள் ஏக்கங்கள் உமதாகண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5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ன்னும் அதிகமாய் நேசிக்கண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5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ன்னதர் பணி செய்ய வேண்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5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உயிர் இருக்கும் வர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5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யிருள்ள திருப்பலிய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5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டலைப் படைக்கின்ற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5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ள்ளம் தந்து விட்ட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5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கப்பனே தந்து விட்ட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5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ங்கிவிடும் நிரந்தரம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5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லகப்போக்கில் நடப்பதில்ல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5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ஒத்த வேஷம் தரிப்பதில்ல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5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மனம் புதிதாக வேண்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5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2026-07-09T07:19:45Z</dcterms:created>
  <dcterms:modified xsi:type="dcterms:W3CDTF">2026-07-09T07:19:45Z</dcterms:modified>
  <dc:title>துதிப் பாடல்கள் : 752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