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8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ந்திடாதே நீ, மன்னவன் இயேசுவின்
மாண்பினைக் கூற, மறந்திடாதே நீ 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லைவனமதில் வாழுகின்றார் - சிலர்
பட்டண வீதியில் அலைகின்றார்
பார் புகழும்படி நடக்கின்றார் - சிலர்
பகலிர வெதிலும் உழைக்கின்றார் - இவர்களை
2. வான மெட்டும் வண்ண மாளிகையில் - சிலர்
வானரம் வாழ்ந்திடும் கானகத்தில்
வற்றா நதிகளில் மீன் பிடிப்பார் - சிலர்
வயல் வெளிகளில் பயிரிடுகின்றார் - இவர்களை
3. பற்பல தேசத்தில் வாழுபவர் - பலர்
அற்புத அன்பினை அறியாரே
அத்தனை பேருமே அறிந்திடவே - தினம்
அறிவிக்க இயேசுன்னை அழைக்கின்றார் - இவர்கள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2026-07-30T19:09:39Z</dcterms:created>
  <dcterms:modified xsi:type="dcterms:W3CDTF">2026-07-30T19:09:39Z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