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ever receiveth the crucified One, 
Whoever believeth on God's only Son,
A free and a perfect salvation shall have : 
For He is abundantly able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brother, the Mas ter is calling for thee ; . . .
His grace and His mer - - - cy are wondrously free ! . . . 
His blood as a ran som for sinners He gave, . . . 
And He is abun - - - dantly able to s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ever receiveth the message of God, 
And trusts in the power of the soul-cleansing blood,
A full and eternal redemption shall have : 
For He is both able and willing to sa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ever repents and forsakes every sin, 
And opens his heart for the Lord to come in, 
A present and perfect salvation shall have :
For Jesus is ready this moment to sa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2026-09-09T11:16:03Z</dcterms:created>
  <dcterms:modified xsi:type="dcterms:W3CDTF">2026-09-09T11:16:03Z</dcterms:modified>
  <dc:title>Hymn : 400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