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சத்தில் உண்மையானவர்கள் என்னோடே வாசம்பண்ணும்படி என் கண்கள் அவர்கள்மேல் நோக்கமாயிருக்கும்; உத்தமமான வழியில் நடக்கிறவன் என்னைச் சேவிப்ப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சத்தில் உண்மையானவர்கள் என்னோடே வாசம்பண்ணும்படி என் கண்கள் அவர்கள்மேல் நோக்கமாயிருக்கும்; உத்தமமான வழியில் நடக்கிறவன் என்னைச் சேவிப்ப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படுசெய்கிறவன் என் வீட்டுக்குள் இருப்பதில்லை; பொய்சொல்லுகிறவன் என் கண்முன் நிலைப்பதில்லை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படுசெய்கிறவன் என் வீட்டுக்குள் இருப்பதில்லை; பொய்சொல்லுகிறவன் என் கண்முன் நிலைப்பதில்லை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க்கிரமக்காரர் ஒருவரும் கர்த்தருடைய நகரத்தில் இராதபடி வேர் அறுப்புண்டுபோக, தேசத்திலுள்ள அக்கிரமக்காரர் யாவரையும் அதிகாலமே சங்கரிப்ப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க்கிரமக்காரர் ஒருவரும் கர்த்தருடைய நகரத்தில் இராதபடி வேர் அறுப்புண்டுபோக, தேசத்திலுள்ள அக்கிரமக்காரர் யாவரையும் அதிகாலமே சங்கரிப்ப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ரக்கத்தையும் நியாயத்தையும் குறித்துப் பாடுவேன்; கர்த்தாவே, உம்மைக் கீர்த்தனம்பண்ணுவ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த்தமமான வழியிலே விவேகமாய் நடப்பேன்; எப்பொழுது என்னிடத்தில் வருவீர்! என் வீட்டிலே உத்தம இருதயத்தோடு நடந்துகொள்ளுவ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த்தமமான வழியிலே விவேகமாய் நடப்பேன்; எப்பொழுது என்னிடத்தில் வருவீர்! என் வீட்டிலே உத்தம இருதயத்தோடு நடந்துகொள்ளுவ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ீங்கான காரியத்தை என் கண்முன் வைக்கமாட்டேன்; வழி விலகுகிறவர்களின் செய்கையை வெறுக்கிறேன்; அது என்னைப் பற்றா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ீங்கான காரியத்தை என் கண்முன் வைக்கமாட்டேன்; வழி விலகுகிறவர்களின் செய்கையை வெறுக்கிறேன்; அது என்னைப் பற்றா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ாறுபாடான இருதயம் என்னை விட்டு அகலவேண்டும்; பொல்லாதவனை அறியமாட்ட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றனை இரகசியமாய் அவதூறுபண்ணுகிறவனைச் சங்கரிப்பேன்; மேட்டிமைக் கண்ணனையும் பெருநெஞ்சுள்ளவனையும் பொறுக்கமாட்ட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றனை இரகசியமாய் அவதூறுபண்ணுகிறவனைச் சங்கரிப்பேன்; மேட்டிமைக் கண்ணனையும் பெருநெஞ்சுள்ளவனையும் பொறுக்கமாட்ட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Mine eyes shall be upon the faithful of the land, that they may dwell with me: he that walks in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rfect way, he shall serv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e that works deceit shall not dwell within my house: he that tells lies shall not tarry in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I will early destroy all the wicked of the land; that I may cut off all wicked doers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y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 will sing of mercy and judgment: unto you, O LORD, will I s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 will behave myself wisely in a perfect way. O when will you come unto me? I will walk within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 with a perfect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 will set no wicked thing before mine eyes: I hate the work of them that turn aside; it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cleave 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 perverse heart shall depart from me: I will not know a wicked per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oso privately slanders his neighbour, him will I cut off: him that has an high look and a prou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t will not I suff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2026-07-18T18:09:00Z</dcterms:created>
  <dcterms:modified xsi:type="dcterms:W3CDTF">2026-07-18T18:09:00Z</dcterms:modified>
  <dc:title>சங்கீதம் : 101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