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ையிலே உன் விதையை விதை; மாலையிலே உன் கையை நெகிழவிடாதே; அதுவோ, இதுவோ, எது வாய்க்குமோ என்றும், இரண்டும் சரியாய்ப் பயன்படுமோ என்றும் நீ அறியாய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ையிலே உன் விதையை விதை; மாலையிலே உன் கையை நெகிழவிடாதே; அதுவோ, இதுவோ, எது வாய்க்குமோ என்றும், இரண்டும் சரியாய்ப் பயன்படுமோ என்றும் நீ அறியாய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ச்சம் இன்பமும், சூரியனைக் காண்பது கண்களுக்குப் பிரியமுமாம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அநேக வருஷம் ஜீவித்து, அவைகளிலெல்லாம் மகிழ்ச்சியாயிருந்தாலும், அவன் இருளின் நாட்களையும் நினைக்கவேண்டும்; அவைகள் அநேகமாயிருக்கும்; வந்து சம்பவிப்பதெல்லாம் மாயைய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அநேக வருஷம் ஜீவித்து, அவைகளிலெல்லாம் மகிழ்ச்சியாயிருந்தாலும், அவன் இருளின் நாட்களையும் நினைக்கவேண்டும்; அவைகள் அநேகமாயிருக்கும்; வந்து சம்பவிப்பதெல்லாம் மாயைய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இருதயத்திலிருந்து சஞ்சலத்தையும், உன் மாம்சத்திலிருந்து தீங்கையும் நீக்கிப்போடு; இளவயதும் வாலிபமும் மாயைய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இருதயத்திலிருந்து சஞ்சலத்தையும், உன் மாம்சத்திலிருந்து தீங்கையும் நீக்கிப்போடு; இளவயதும் வாலிபமும் மாயைய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ஆகாரத்தைத் தண்ணீர்கள்மேல் போடு; அநேக நாட்களுக்குப் பின்பு அதின் பலனைக் காண்ப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ழுபேருக்கும் எட்டுபேருக்கும் பங்கிட்டுக்கொடு; பூமியின்மேல் என்ன ஆபத்து நேரிடுமோ உனக்குத் தெரிய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ழுபேருக்கும் எட்டுபேருக்கும் பங்கிட்டுக்கொடு; பூமியின்மேல் என்ன ஆபத்து நேரிடுமோ உனக்குத் தெரிய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கங்கள் நிறைந்திருந்தால் மழையைப் பூமியின்மேல் பொழியும்; மரமானது தெற்கே விழுந்தாலும் வடக்கே விழுந்தாலும், விழுந்த இடத்திலேயே மரம் கிட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கங்கள் நிறைந்திருந்தால் மழையைப் பூமியின்மேல் பொழியும்; மரமானது தெற்கே விழுந்தாலும் வடக்கே விழுந்தாலும், விழுந்த இடத்திலேயே மரம் கிட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ற்றைக் கவனிக்கிறவன் விதைக்கமாட்டான்; மேகங்களை நோக்குகிறவன் அறுக்கமா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வியின் வழி இன்னதென்றும், கர்ப்பவதியின் வயிற்றில் எலும்புகள் உருவாகும் விதம் இன்னதென்றும் நீ அறியாதிருக்கிறதுபோலவே, எல்லாவற்றையும் செய்கிற தேவனுடைய செயல்களையும் நீ அறிய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வியின் வழி இன்னதென்றும், கர்ப்பவதியின் வயிற்றில் எலும்புகள் உருவாகும் விதம் இன்னதென்றும் நீ அறியாதிருக்கிறதுபோலவே, எல்லாவற்றையும் செய்கிற தேவனுடைய செயல்களையும் நீ அறிய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ാവിലേ നിന്റെ വിത്തു വിതെക്ക; വൈകുന്നേരത്തു നിന്റെ കൈ ഇളെച്ചിരിക്കരുതു; ഇതോ, അതോ, ഏതു സഫലമാ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ം രണ്ടും ഒരുപോലെ നന്നായിരിക്കുമോ എന്നും നീ അറിയുന്ന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വെളിച്ചം മനോഹരവും സൂര്യനെ കാണുന്നതു കണ്ണിന്നു ഇമ്പവു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നുഷ്യൻ ബഹുകാലം ജീവിച്ചിരിക്കുന്നു എങ്കിൽ അവൻ അതിൽ ഒക്കെയും സന്തോഷിക്കട്ടെ; എങ്കിലും അന്ധകാര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ീർഘമായിരിക്കും എന്നും അവൻ ഓർത്തുകൊള്ളട്ടെ; വരുന്നതൊക്കെയും മായ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ൌവനക്കാരാ, നിന്റെ യൌവനത്തിൽ സന്തോഷിക്ക; യൌവനകാലത്തിൽ നിന്റെ ഹൃദയം ആനന്ദിക്കട്ടെ;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ഷ്ടമുള്ള വഴികളിലും നിനക്കു ബോധിച്ചവണ്ണവും നടന്നുകൊൾക; എന്നാൽ ഇവ ഒക്കെയും നിമിത്തം ദൈവം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വിസ്താരത്തിലേക്കു വരുത്തും എന്നറി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കയാൽ നിന്റെ ഹൃദയത്തിൽനിന്നു വ്യസനം അകറ്റി, നിന്റെ ദേഹത്തിൽനിന്നു തിന്മ നീക്കിക്കളക; ബാല്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ൌവനവും മായ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ന്റെ അപ്പത്തെ വെള്ളത്തിന്മേൽ എറിക; ഏറിയനാൾ കഴിഞ്ഞിട്ടു നിനക്കു അതു കിട്ട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ഒരു ഓഹരിയെ ഏഴായിട്ടോ എട്ടായിട്ടോ വിഭാഗിച്ചുകൊൾക; ഭൂമിയിൽ എന്തു അനർത്ഥം സംഭവിക്കും എ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േഘം വെള്ളംകൊണ്ടു നിറഞ്ഞിരുന്നാൽ ഭൂമിയിൽ പെയ്യും; വൃക്ഷം തെക്കോട്ടോ വടക്കോട്ടോ വീണ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െടത്തു തന്നേ കിട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ാറ്റിനെ വിചാരിക്കുന്നവൻ വിതെക്കയില്ല; മേഘങ്ങളെ നോക്കുന്നവൻ കൊയ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ാറ്റിന്റെ ഗതി എങ്ങോട്ടെന്നും ഗർഭിണിയുടെ ഉദരത്തിൽ അസ്ഥികൾ ഉരുവായ്‍വരുന്നതു എങ്ങനെ എന്ന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ാത്തതുപോലെ സകലവും ഉണ്ടാക്കുന്ന ദൈവത്തിന്റെ പ്രവൃത്തികളെ നീ അറിയ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2026-09-07T02:52:36Z</dcterms:created>
  <dcterms:modified xsi:type="dcterms:W3CDTF">2026-09-07T02:52:36Z</dcterms:modified>
  <dc:title>സഭാപ്രസംഗി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