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கர்த்தர் இயேசுவே மேய்ப்பர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ாவே ஷம்மா கூடவே இ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ே எல்ஷடாய் சர்வவல்லமை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ே யீரே என் தேவைகளை சந்திப்ப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ே ரஃபா சுகமளிக்கும்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ே ஷம்மா கூடவே இருக்கிற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ே எல்ஷடாய் சர்வவல்லமை தே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பரிசுத்த ஆவி பரிசுத்த வல்ல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அக்கனி இப்போதே வர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 பரிசுத்த பிரசன்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ே மகிமை என் ராஜவுக்கே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அக்கினி இப்போதே இறங்க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 பரிசுத்த பிரச்சன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அக்கினி இப்போதே இறங்கட்ட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என் இயேசு இராஜாவ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து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பேன் என் இயேசு இராஜாவ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யேசுவுக்கே நன்றி என் ராஜவுக்கே நன்ற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ுக்கே மகிமை என் ராஜவுக்கே மகி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ராஜா இயேசுவே ஆண்டவ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2026-06-15T08:50:59Z</dcterms:created>
  <dcterms:modified xsi:type="dcterms:W3CDTF">2026-06-15T08:50:59Z</dcterms:modified>
  <dc:title>துதிப் பாடல்கள் : 510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