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8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சமாதானம் நற்குணம் தயவ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ட விசுவாசம் சிறிதெனும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ீபத்துக் கெண்ணெயைச் சீக்கிரம் ஊற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ி யவியாமலே தீண்டியே யேற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 அசூசங்கள் விலக்கியே மாற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வரந் தந்தென் குறைகளைத் தீரும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ை அருளுமே சுவாமீ எனக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யுர் கொடுத்த வானத்தினரச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ற்கனி தேடிவருங் காலனகள் ளல்லவ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ொரு கனியற்ற பாழ்மர மல்லவ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ற்கனி முகங்காணா வெம்பயி ரல்லவ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ழுநெஞ்சம் விளைவற்ற உவர்நில மல்லவ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ிக்கு ஆவியின் கனியெனுஞ் சிநேக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ம சந்தோஷம் நீடிய சாந்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2026-06-15T08:53:29Z</dcterms:created>
  <dcterms:modified xsi:type="dcterms:W3CDTF">2026-06-15T08:53:29Z</dcterms:modified>
  <dc:title>துதிப் பாடல்கள் : 333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