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மாதானம் நற்குணம் தய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 விசுவாசம் சிறிதென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பத்துக் கெண்ணெயைச் சீக்கிரம் ஊ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 யவியாமலே தீண்டியே யே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அசூசங்கள் விலக்கியே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வரந் தந்தென் குறைகளைத் தீர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 அருளுமே சுவாமீ என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ுர் கொடுத்த வானத்தினரச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கனி தேடிவருங் காலனகள் ள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ொரு கனியற்ற பாழ்மர ம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கனி முகங்காணா வெம்பயி ர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நெஞ்சம் விளைவற்ற உவர்நில ம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 ஆவியின் கனியெனுஞ் சிந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ம சந்தோஷம் நீடிய சா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2026-09-16T16:03:20Z</dcterms:created>
  <dcterms:modified xsi:type="dcterms:W3CDTF">2026-09-16T16:03:20Z</dcterms:modified>
  <dc:title>துதிப் பாடல்கள் : 333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