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ந்த வனாந்திர பாத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ல்கள் பலவாய் சூழ்ந்திட்ட வேள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ுறும் மொழியால் என்னையும் தேற்ற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கரம் கொண்டு நடத்த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லக்குவேன் உன் வியாதி எ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ரை செய்தெந்தன் வைத்யருமா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ரொஃபேக்கா நீர் என்றும் என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உம் ஜீவனும்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வா உம் ஆவியால் நடத்த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புத்திரனாய் என்னையும் மா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 தோற்றம் முன்னென்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ம் என் சரீரம் மகிமை பெ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சாயல் அடைய செய்திடுவ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ஆவியின் வரங்கள் நிறைந்தோ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இயேசுவில் பூரணராகி ந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ுடனவர் வரவை நோக்க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! எம் இயேசுவே வாருமென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னே தெரிந்தெடு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செய்திடும் கிரியைகளை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யே மகிழ்ந்தும்மை துதிப்ப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ா உம் தயை என்னில் பெரித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ரும் துணையா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ேன் உன்னை நான் என்றுரை செய்த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 உம் அன்பால்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6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2026-07-09T08:57:27Z</dcterms:created>
  <dcterms:modified xsi:type="dcterms:W3CDTF">2026-07-09T08:57:27Z</dcterms:modified>
  <dc:title>துதிப் பாடல்கள் : 761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