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ந்த வனாந்திர பாத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கள் பலவாய் சூழ்ந்திட்ட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ுறும் மொழியால் என்னையும் தேற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கரம் கொண்டு நடத்த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லக்குவேன் உன் வியாதி எ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ரை செய்தெந்தன் வைத்யருமா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ரொஃபேக்கா நீர் என்றும் எ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உம் ஜீவனும்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ா உம் ஆவியால் நடத்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ுத்திரனாய் என்னையும்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 தோற்றம் முன்னென்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ம் என் சரீரம் மகிமை பெற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சாயல் அடைய செய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வியின் வரங்கள் நிறைந்தோ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ில் பூரணராகி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ுடனவர் வரவை நோக்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! எம் இயேசுவே வாருமென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ே தெரிந்தெடு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செய்திடும் கிரியைகள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யே மகிழ்ந்தும்மை துதி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ா உம் தயை என்னில் பெரித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ரும் துணையா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ேன் உன்னை நான் என்றுரை செய்த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 உம் அன்பால்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2026-09-05T22:57:39Z</dcterms:created>
  <dcterms:modified xsi:type="dcterms:W3CDTF">2026-09-05T22:57:39Z</dcterms:modified>
  <dc:title>துதிப் பாடல்கள் : 761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