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presProps" Target="presProps.xml"/>
  <Relationship Id="rId25" Type="http://schemas.openxmlformats.org/officeDocument/2006/relationships/viewProps" Target="viewProps.xml"/>
  <Relationship Id="rId2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6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கர்த்தன், பிறந்த பாலகன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த்துவமுள்ளோன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த்த அவரின் நாம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ெத்த அதிசய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ஆலோசனையின் கர்த்தன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லவே வல்லோன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ூலோக சமாதானம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ேலோக தந்தைய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தாவீதின் சிங்காசனத்த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ேவி நிலைகொள்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அருளின் ஒளியைக் கண்ட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ூவி நியாயம் நீதிய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ஏவி பலம் செய்வார்.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ுளின் மாந்தர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ருள் மரண மாந்தர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ரு ஒளி வீச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ஜாதிகளைத் திரளாக்க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தி மகிழ்ச்சிய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ோதில் அறுப்பில் மகிழ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ோதியாய்த் தோன்றினார்.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2026-06-15T12:09:57Z</dcterms:created>
  <dcterms:modified xsi:type="dcterms:W3CDTF">2026-06-15T12:09:57Z</dcterms:modified>
  <dc:title>துதிப் பாடல்கள் : 100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