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child of God, wait patiently, 
When dark thy path may be ; 
And let thy faith lean trustingly 
On Him who cares for thee ; 
And though the clouds hang drearily 
Upon the brow of night, 
Yet in the morning joy will come, 
And fill thy soul with ligh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child of God, He loveth thee, 
And thou art all His own ; 
With gentle hand He leadeth thee---- 
Thou dost not walk alone ; 
And though thou watchest wearily 
The long and stormy night, 
Yet in the morning joy will come, 
And fill thy soul with ligh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child of God, how peacefully 
He calms thy fears to rest; 
And draws thee upward, tenderly, 
Where dwell the pure and blest ! 
And He who bendeth silently joy 
Above the gloom of night,
Will take thee home, where endless 
Shall fill thy soul with ligh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2026-09-08T09:48:50Z</dcterms:created>
  <dcterms:modified xsi:type="dcterms:W3CDTF">2026-09-08T09:48:50Z</dcterms:modified>
  <dc:title>Hymn : 712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