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ாம் தன் மனைவியாகிய சாராயையும், தன் சகோதரனுடைய குமாரனாகிய லோத்தையும், தாங்கள் சம்பாதித்திருந்த தங்கள் சம்பத்தெல்லாவற்றையும், ஆரானிலே சவதரித்த ஜனங்களையும் கூட்டிக்கொண்டு, அவர்கள் கானான் தேசத்துக்குப் புறப்பட்டுப்போய், கானான் தேசத்திலே சேர்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ாம் அந்தத் தேசத்தில் சுற்றித் திரிந்து சீகேம் என்னும் இடத்துக்குச் சமீபமான மோரே என்னும் சமபூமிமட்டும் வந்தான்; அக்காலத்திலே கானானியர் அத்தேசத்தில் இ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ஆபிராமுக்குத் தரிசனமாகி: உன் சந்ததிக்கு இந்தத் தேசத்தைக் கொடுப்பேன் என்றார். அப்பொழுது அவன் தனக்குத் தரிசனமான கர்த்தருக்கு அங்கே ஒரு பலிபீடத்தைக் க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அவன் அவ்விடம் விட்டுப் பெயர்ந்து, பெத்தேலுக்குக் கிழக்கே இருக்கும் மலைக்குப் போய், பெத்தேல் தனக்கு மேற்காகவும் ஆயீ கிழக்காகவும் இருக்கக் கூடாரம் போட்டு, அங்கே கர்த்தருக்கு ஒரு பலிபீடத்தைக் கட்டி, கர்த்தருடைய நாமத்தைத் தொழுது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பின் ஆபிராம் புறப்பட்டு, தெற்கே பிரயாணம்பண்ணிக்கொண்டு 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்தேசத்திலே பஞ்சம் உண்டாயிற்று; தேசத்திலே பஞ்சம் கொடிதாயிருந்தபடியால், ஆபிராம் எகிப்து தேசத்திலே தங்கும்படி அவ்விடத்துக்குப் 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கிப்துக்குச் சமீபமாய் வந்தபோது, தன் மனைவி சாராயைப் பார்த்து: நீ பார்வைக்கு அழகுள்ள ஸ்திரீ என்று அறி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கிப்தியர் உன்னைக் காணும்போது, இவள் அவனுடைய மனைவி என்று சொல்லி, என்னைக் கொன்றுபோட்டு, உன்னை உயிரோடே வை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உன்னிமித்தம் எனக்கு நன்மை உண்டாகும்படிக்கும், உன்னாலே என் உயிர் பிழைக்கும்படிக்கும், நீ உன்னை என் சகோதரி என்று சொல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பிராமை நோக்கி: நீ உன் தேசத்தையும், உன் இனத்தையும், உன் தகப்பனுடைய வீட்டையும் விட்டுப் புறப்பட்டு, நான் உனக்குக் காண்பிக்கும் தேசத்துக்குப் போ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ாம் எகிப்திலே வந்தபோது, எகிப்தியர் அந்த ஸ்திரீயை மிகுந்த அழகுள்ளவளென்று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ார்வோனுடைய பிரபுக்களும் அவளைக் கண்டு, பார்வோனுக்கு முன்பாக அவளைப் புகழ்ந்தார்கள். அப்பொழுது அந்த ஸ்திரீ பார்வோனுடைய அரமனைக்குக் கொண்டுபோகப்பட்டா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ள் நிமித்தம் அவன் ஆபிராமுக்குத் தயைபாராட்டினான்; அவனுக்கு ஆடுமாடுகளும், கழுதைகளும், வேலைக்காரரும், வேலைக்காரிகளும், கோளிகைக் கழுதைகளும், ஒட்டகங்களும் கிடைத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ாமுடைய மனைவியாகிய சாராயின் நிமித்தம் கர்த்தர் பார்வோனையும், அவன் வீட்டாரையும் மகா வாதைகளால் வாத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பிராமுடைய மனைவியாகிய சாராயின் நிமித்தம் கர்த்தர் பார்வோனையும், அவன் வீட்டாரையும் மகா வாதைகளால் வாதித்த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பார்வோன் ஆபிராமை அழைத்து: நீ எனக்கு ஏன் இப்படிச் செய்தாய்? இவள் உன் மனைவி என்று நீ எனக்கு அறிவியாமற் போனதென்ன?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வளை உன் சகோதரி என்று நீ சொல்லவேண்டுவது என்ன? இவளை நான் எனக்கு மனைவியாகக்கொண்டிருப்பேனே; இதோ உன் மனைவி; இவளை அழைத்துக்கொண்டுபோ என்று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ர்வோன் அவனைக்குறித்துத் தன் மனுஷருக்குக் கட்டளை கொடுத்தான்; அவர்கள் அவனையும், அவன் மனைவியையும் அவனுக்கு உண்டான எல்லாவற்றையும் அனுப்பிவி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ப் பெரிய ஜாதியாக்கி, உன்னை ஆசீர்வதித்து, உன் பேரைப் பெருமைப்படுத்துவேன்; நீ ஆசீர்வாதமாய் இருப்ப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னை ஆசீர்வதிக்கிறவர்களை ஆசீர்வதிப்பேன், உன்னைச் சபிக்கிறவனைச் சபிப்பேன்; பூமியிலுள்ள வம்சங்களெல்லாம் உனக்குள் ஆசீர்வதிக்கப்படும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ஆபிராமுக்குச் சொன்னபடியே அவன் புறப்பட்டுப் போனான்; லோத்தும் அவனோடேகூடப் போனான். ஆபிராம் ஆரானைவிட்டுப் புறப்பட்டபோது, எழுபத்தைந்து வயதுள்ளவனா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অব্রাম সঙ্গে নিলেন স্ত্রী সারী, ভ্রাতুষ্পুত্র লোট এবং হারণে তাঁদের যা কিছু ছিল সে সব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| হারণে অব্রামের য়েসব দাসদাসী ছিল তাদেরও তিনি সঙ্গে নিলেন| দলবল সমেত হারণ ত্যাগ করে অব্র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ান দেশে যাত্র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ব্রাম কনান দেশের মধ্য দিয়ে শিখিম শহরে গেলেন এবং তারপরে মোরিতে এক বিশাল গাছের কাছে গেলেন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কনানীযরা সেখানে বাস কর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অব্রামের সকাশে আত্মপ্রকাশ করলেন| প্রভু বললেন, “তোমার উত্তরপুরুষদের আমি এই দেশ দেব|”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খানে অব্রামকে দর্শন দিয়েছিলেন সেখানে অব্রাম প্রভুর উদ্দেশ্যে উত্সর্গ সম্পাদনের জন্যে পাথরের এ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ী নির্মাণ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অব্রাম সেই স্থান ত্যাগ করে গেলেন বৈথেলের পূর্বদিকে অবস্থিত পর্বতে এবং সেখানে তাঁর শিব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পন করলেন| বৈথেল নগর ছিল পশ্চিম দিকে আর অয় ছিল পূর্ব দিকে| সেখানে অব্রাম আর একটি বেদী নির্মা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অব্রামকে বললেন, “তুমি এই দেশ, নিজের জাতিকুটুম্ব এবং পিতার পরিবার ত্যাগ করে, আমি য়ে দে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 এবং প্রভুর উপাসন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তঃপর তিনি পুনরায় তাঁর যাত্রা শুরু করলেন| তিনি নেগেভের দিকে অগ্রসর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খন দেশটা ছিল খুব শুষ্ক| অনাবৃষ্টির জন্যে কোনও শস্য উত্পাদন সম্ভব ছিল না| তাই অব্রাম বসব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আরও দক্ষিণে মিশর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িনি খেয়াল করলেন য়ে তাঁর স্ত্রী সারী কত সুন্দরী| তাই মিশরে প্রবেশের ঠিক আগে সারীকে বললেন, “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ি তুমি সুন্দ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িশরীয পুরুষরা তোমায় দেখবে| তারা বলবে, ‘এই মহিলা ঐ লোকটার স্ত্রী|’ তারা তখন তোমাকে পাও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ে আমায় মেরে ফে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সবাইকে বলবে য়ে তুমি আমার বোন| তাহলে তারা আর আমায় হত্যা করবে না| তারা আমায় তোমার ভ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বে, আমার সঙ্গে ভাল ব্যবহার করবে| এইভাবে তুমি আমার প্রাণ বাঁচ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 দেখাব সেই দেশে চ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অব্রাম মিশরে গেলেন| মিশরীয পুরুষরা দেখল য়ে সারী কত সুন্দ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মিশরের নেতারা কেউ কেউ তাঁকে দেখলেন| সারী য়ে কত সুন্দরী সে কথা তাঁরা বয়ং ফরৌণের কানে তু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সারীকে ফরৌণের প্রাসাদে নি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অব্রামকে সারীর ভাই মনে করে ফরৌণ অব্রামের প্রতি সদয় ব্যবহার করলেন| অব্রামকে ফরৌণ মেষ, গবাদি পশ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বোঝা বইবার জন্য গাধা দিলেন| সেই সঙ্গে দাসদাসী এবং উটও পেলেন অব্র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র ফরৌণ অব্রামের স্ত্রীকে নিলেন| এই কারণে ফরৌণ এবং তাঁর প্রাসাদের সব লোকেদের প্রভু ভয়ঙ্কর অসু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ফরৌণ অব্রামকে ডেকে বললেন, “তুমি আমার প্রতি খুব অন্যায় করেছ! সারী য়ে তোমার স্ত্রী সে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বলো নি ক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ুমি কেন বলেছিলে য়ে সারী তোমার বোন? তোমার বোন মনে করে আমি ওকে আমার স্ত্রী করব বলে এনেছ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া হতে আমি এক মহাজাতি উত্পন্ন করব| তোমাকে আশীষ দেব এবং তুমি বিখ্যাত হবে| অন্যকে আশীর্বাদ জান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খন তোমায় তোমার স্ত্রী ফেরত দিচ্ছি| ওকে নিয়ে তুমি চলে যাও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ফরৌণ তাঁর লোকজনদের আদেশ করলেন, “অব্রামকে মিশরের বাইরে নিয়ে যাও|” সুতরাং অব্রাম ও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্রী সেই দেশ ত্যাগ করলেন| এবং সঙ্গে তাঁদের সমস্ত জিনিসপত্রও নি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 তোমার নাম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রা তোমাকে আশীর্বাদ করবে, সেই লোকেদের আমি আশীর্বাদ করব এবং যারা তোমাকে অভিশাপ দেবে, সেই লোক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অভিশাপ দেব| তোমার মাধ্যমে আমি পৃথিবীর সব লোকেদের আশীর্বাদ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তঃপর অব্রাম প্রভুর আজ্ঞা পালন করলেন| তিনি হারণ ত্যাগ করলেন এবং লোট তাঁর সঙ্গে গেলেন| অব্র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য়স তখন 75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আদিপুস্তক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