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மணவாளனே என் இதய ஏக்கமே
இனியவரே இயேசையா
உம்மைத் தான் தேடுகிறேன் – நான்
உம்மைத் தான் நேசி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சொல்லச் சொல்ல – என்
உள்ளமெல்லாம் துள்ளுதையா
உம் அன்பைப் பாடப் பாட
இதயமெல்லாம் இனிக்கு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ுகம் பார்க்கணுமே
உம் அழகை ரசிக்கணுமே
உம் பாதம் அமரணுமே
உம் சித்தம் அறியண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யின் சொற்களெல்லாம்
ஏற்றனவாய் இருப்பதாக
என் இதய எண்ணமெல்லாம்
உகந்தனவாய் இருப்பதாக (உமக்கு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ெல்லாம் அற்றுப் போகும் – உலக
எழிலெல்லாம் ஏமாற்றும்
உம் அன்பு மாறாதையா
ஒரு நாளும் அழியா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ர்க்கும் பார்வையெல்லாம்
ஏற்றனவாய் இருப்பதாக
நான் நடக்கும் பாதையெல்லாம்
உகந்தவனாய் இருப்பத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2026-09-08T11:00:48Z</dcterms:created>
  <dcterms:modified xsi:type="dcterms:W3CDTF">2026-09-08T11:00:48Z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