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presProps" Target="presProps.xml"/>
  <Relationship Id="rId67" Type="http://schemas.openxmlformats.org/officeDocument/2006/relationships/viewProps" Target="viewProps.xml"/>
  <Relationship Id="rId68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ருசலேமிலே அவனுக்கு விரோதமாகக் கட்டுப்பாடு பண்ணினார்கள்; அப்பொழுது லாகீசுக்கு ஓடிப்போனான்; ஆனாலும் அவர்கள் அவன் பிறகே லாகீசுக்கு மனுஷரை அனுப்பி, அங்கே அவனைக் கொன்றுபோட்ட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ருசலேமிலே அவனுக்கு விரோதமாகக் கட்டுப்பாடு பண்ணினார்கள்; அப்பொழுது லாகீசுக்கு ஓடிப்போனான்; ஆனாலும் அவர்கள் அவன் பிறகே லாகீசுக்கு மனுஷரை அனுப்பி, அங்கே அவனைக் கொன்றுபோட்டு,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ுதிரைகள்மேல் அவனை எடுத்துக் கொண்டுவந்தார்கள்; அவன் எருசலேமில் இருக்கிற தாவீதின் நகரத்திலே தன் பிதாக்களண்டையிலே அடக்கம்பண்ணப்பட்டா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குதிரைகள்மேல் அவனை எடுத்துக் கொண்டுவந்தார்கள்; அவன் எருசலேமில் இருக்கிற தாவீதின் நகரத்திலே தன் பிதாக்களண்டையிலே அடக்கம்பண்ணப்பட்ட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 ஜனங்கள் யாவரும் பதினாறு வயதுள்ள அசரியாவை அழைத்துவந்து அவனை அவன் தகப்பனாகிய அமத்சியாவின் ஸ்தானத்தில் ராஜாவாக்கினா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யூதா ஜனங்கள் யாவரும் பதினாறு வயதுள்ள அசரியாவை அழைத்துவந்து அவனை அவன் தகப்பனாகிய அமத்சியாவின் ஸ்தானத்தில் ராஜாவாக்கினார்கள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ராஜா தன் பிதாக்களோடே நித்திரையடைந்தபின்பு, இவன் ஏலாதைக்கட்டி, அதைத் திரும்ப யூதாவின் வசமாக்கிக்கொண்ட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ூதாவின் ராஜாவாகிய யோவாசின் குமாரன் அமத்சியாவின் பதினைந்தாம் வருஷத்தில், இஸ்ரவேலின் ராஜாவாகிய யோவாசின் குமாரன் யெரொபெயாம் ராஜாவாகி சமாரியாவில் நாற்பத்தொரு வருஷம் அரசாண்டு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யூதாவின் ராஜாவாகிய யோவாசின் குமாரன் அமத்சியாவின் பதினைந்தாம் வருஷத்தில், இஸ்ரவேலின் ராஜாவாகிய யோவாசின் குமாரன் யெரொபெயாம் ராஜாவாகி சமாரியாவில் நாற்பத்தொரு வருஷம் அரசாண்டு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ின் பார்வைக்குப் பொல்லாப்பானதைச் செய்தான்; இஸ்ரவேலைப் பாவஞ்செய்யப்பண்ணின நேபாத்தின் குமாரனாகிய யெரொபெயாமின் பாவங்கள் ஒன்றையும் அவன் விட்டு விலகவில்லை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வாஸ் செய்த மற்ற வர்த்தமானங்களும், அவனுடைய வல்லமையும், அவன் யூதாவின் ராஜாவாகிய அமத்சியாவோடு யுத்தம்பண்ணின விதம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கர்த்தரின் பார்வைக்குப் பொல்லாப்பானதைச் செய்தான்; இஸ்ரவேலைப் பாவஞ்செய்யப்பண்ணின நேபாத்தின் குமாரனாகிய யெரொபெயாமின் பாவங்கள் ஒன்றையும் அவன் விட்டு விலகவில்லை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த்தேப்பேர் ஊரானாகிய அமித்தாய் என்னும் தீர்க்கதரிசியின் குமாரன் யோனா என்னும் தம்முடைய ஊழியக்காரனைக்கொண்டு இஸ்ரவேலின் தேவனாகிய கர்த்தர் சொல்லியிருந்த வார்த்தையின்படியே, அவன் ஆமாத்தின் எல்லை முதற்கொண்டு சமபூமியின் கடல்மட்டுமுள்ள இஸ்ரவேலின் எல்லைகளைத் திரும்பச் சேர்த்துகொண்டா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த்தேப்பேர் ஊரானாகிய அமித்தாய் என்னும் தீர்க்கதரிசியின் குமாரன் யோனா என்னும் தம்முடைய ஊழியக்காரனைக்கொண்டு இஸ்ரவேலின் தேவனாகிய கர்த்தர் சொல்லியிருந்த வார்த்தையின்படியே, அவன் ஆமாத்தின் எல்லை முதற்கொண்டு சமபூமியின் கடல்மட்டுமுள்ள இஸ்ரவேலின் எல்லைகளைத் திரும்பச் சேர்த்துகொண்ட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காத்தேப்பேர் ஊரானாகிய அமித்தாய் என்னும் தீர்க்கதரிசியின் குமாரன் யோனா என்னும் தம்முடைய ஊழியக்காரனைக்கொண்டு இஸ்ரவேலின் தேவனாகிய கர்த்தர் சொல்லியிருந்த வார்த்தையின்படியே, அவன் ஆமாத்தின் எல்லை முதற்கொண்டு சமபூமியின் கடல்மட்டுமுள்ள இஸ்ரவேலின் எல்லைகளைத் திரும்பச் சேர்த்துகொண்ட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ின் உபத்திரவம் மிகவும் கொடிது என்றும், அடைபட்டவனுமில்லை, விடுபட்டவனுமில்லை, இஸ்ரவேலுக்கு ஒத்தாசை செய்கிறவனுமில்லை என்றும் கர்த்தர் பார்த்த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ஸ்ரவேலின் உபத்திரவம் மிகவும் கொடிது என்றும், அடைபட்டவனுமில்லை, விடுபட்டவனுமில்லை, இஸ்ரவேலுக்கு ஒத்தாசை செய்கிறவனுமில்லை என்றும் கர்த்தர் பார்த்தா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ஸ்ரவேலின் பேரை வானத்தின் கீழிருந்து கொலைத்துப்போடுவேன் என்று கர்த்தர் சொல்லாமல், யோவாசின் குமாரனாகிய யெரொபெயாமின் கையால் அவர்களை ரட்சித்தா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ஸ்ரவேலின் பேரை வானத்தின் கீழிருந்து கொலைத்துப்போடுவேன் என்று கர்த்தர் சொல்லாமல், யோவாசின் குமாரனாகிய யெரொபெயாமின் கையால் அவர்களை ரட்சித்தா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ெரொபெயாமின் மற்ற வர்த்தமானங்களும், அவன் செய்தவை யாவும், அவன் யுத்தம்பண்ணி, யூதாவுக்கு இருந்த தமஸ்குவையும் ஆமாத்தையும் இஸ்ரவேலுக்காகத் திரும்பச் சேர்த்துக்கொண்ட அவனுடைய வல்லமைய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ெரொபெயாமின் மற்ற வர்த்தமானங்களும், அவன் செய்தவை யாவும், அவன் யுத்தம்பண்ணி, யூதாவுக்கு இருந்த தமஸ்குவையும் ஆமாத்தையும் இஸ்ரவேலுக்காகத் திரும்பச் சேர்த்துக்கொண்ட அவனுடைய வல்லமைய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யோவாஸ் செய்த மற்ற வர்த்தமானங்களும், அவனுடைய வல்லமையும், அவன் யூதாவின் ராஜாவாகிய அமத்சியாவோடு யுத்தம்பண்ணின விதம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யெரொபெயாமின் மற்ற வர்த்தமானங்களும், அவன் செய்தவை யாவும், அவன் யுத்தம்பண்ணி, யூதாவுக்கு இருந்த தமஸ்குவையும் ஆமாத்தையும் இஸ்ரவேலுக்காகத் திரும்பச் சேர்த்துக்கொண்ட அவனுடைய வல்லமையும், இஸ்ரவேல் ராஜாக்களின் நாளாகமப் புஸ்தகத்தில் அல்லவோ எழுதியிருக்கிற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யெரொபெயாம் இஸ்ரவேலின் ராஜாக்களாகிய தன் பிதாக்களோடே நித்திரையடைந்தபின், அவன் குமாரனாகிய சகரியா அவன் ஸ்தானத்தில் ராஜாவானான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யெரொபெயாம் இஸ்ரவேலின் ராஜாக்களாகிய தன் பிதாக்களோடே நித்திரையடைந்தபின், அவன் குமாரனாகிய சகரியா அவன் ஸ்தானத்தில் ராஜாவானான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ின் ராஜாவாகிய யோவாகாசின் குமாரன் யோவாசுடைய இரண்டாம் வருஷத்திலே யூதாவின் ராஜாவாகிய யோவாசின் குமாரன் அமத்சியா ராஜாவானான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ஸ்ரவேலின் ராஜாவாகிய யோவாகாசின் குமாரன் யோவாசுடைய இரண்டாம் வருஷத்திலே யூதாவின் ராஜாவாகிய யோவாசின் குமாரன் அமத்சியா ராஜாவானான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ராஜாவாகிறபோது இருபத்தைந்து வயதாயிருந்து, எருசலேமிலே இருபத்தொன்பது வருஷம் ராஜ்யபாரம் பண்ணினான்; எருசலேம் நகரத்தாளான அவன் தாயின் பேர் யொவதானாள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வன் ராஜாவாகிறபோது இருபத்தைந்து வயதாயிருந்து, எருசலேமிலே இருபத்தொன்பது வருஷம் ராஜ்யபாரம் பண்ணினான்; எருசலேம் நகரத்தாளான அவன் தாயின் பேர் யொவதானாள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கர்த்தரின் பார்வைக்குச் செம்மையானதைச் செய்தான்; ஆனாலும் தன் தகப்பனாகிய தாவீதைப்போலல்ல; தன் தகப்பனாகிய யோவாஸ் செய்தபடியெல்லாம் செய்தான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ன் கர்த்தரின் பார்வைக்குச் செம்மையானதைச் செய்தான்; ஆனாலும் தன் தகப்பனாகிய தாவீதைப்போலல்ல; தன் தகப்பனாகிய யோவாஸ் செய்தபடியெல்லாம் செய்தா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டைகள் மாத்திரம் அகற்றப்படவில்லை; ஜனங்கள் இன்னும் மேடைகளின்மேல் பலியிட்டுத் தூபங்காட்டிவந்தா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வாஸ் தன் பிதாக்களோடே நித்திரையடைந்தபின், சமாரியாவில் இஸ்ரவேலின் ராஜாக்களண்டையிலே அடக்கம் பண்ணப்பட்டான்; அவன் குமாரனாகிய யெரொபெயாம் அவன் ஸ்தானத்தில் ராஜாவானான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ேடைகள் மாத்திரம் அகற்றப்படவில்லை; ஜனங்கள் இன்னும் மேடைகளின்மேல் பலியிட்டுத் தூபங்காட்டிவந்தார்கள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்யபாரம் அவன் கையிலே ஸ்திரப்பட்டபோது, அவனுடைய தகப்பனாகிய ராஜாவைக் கொன்றுபோட்ட தன் ஊழியக்காரரைக் கொன்றுபோட்டான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ராஜ்யபாரம் அவன் கையிலே ஸ்திரப்பட்டபோது, அவனுடைய தகப்பனாகிய ராஜாவைக் கொன்றுபோட்ட தன் ஊழியக்காரரைக் கொன்றுபோட்டான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பிள்ளைகளினிமித்தம் பிதாக்கள் கொலைசெய்யப்படாமலும் பிதாக்களினிமித்தம் பிள்ளைகள் கொலைசெய்யப்படாமலும், அவனவன் செய்த பாவத்தினிமித்தம் அவனவன் கொலைசெய்யப்படவேண்டும் என்று மோசேயின் நியாயப்பிரமாண புஸ்தகத்தில் எழுதியிருக்கிறபடி, கர்த்தர் கட்டளையிட்ட பிரகாரம் கொலைசெய்தவர்களின் பிள்ளைகளை அவன் கொல்லாதிருந்தான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பிள்ளைகளினிமித்தம் பிதாக்கள் கொலைசெய்யப்படாமலும் பிதாக்களினிமித்தம் பிள்ளைகள் கொலைசெய்யப்படாமலும், அவனவன் செய்த பாவத்தினிமித்தம் அவனவன் கொலைசெய்யப்படவேண்டும் என்று மோசேயின் நியாயப்பிரமாண புஸ்தகத்தில் எழுதியிருக்கிறபடி, கர்த்தர் கட்டளையிட்ட பிரகாரம் கொலைசெய்தவர்களின் பிள்ளைகளை அவன் கொல்லாதிருந்தான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பிள்ளைகளினிமித்தம் பிதாக்கள் கொலைசெய்யப்படாமலும் பிதாக்களினிமித்தம் பிள்ளைகள் கொலைசெய்யப்படாமலும், அவனவன் செய்த பாவத்தினிமித்தம் அவனவன் கொலைசெய்யப்படவேண்டும் என்று மோசேயின் நியாயப்பிரமாண புஸ்தகத்தில் எழுதியிருக்கிறபடி, கர்த்தர் கட்டளையிட்ட பிரகாரம் கொலைசெய்தவர்களின் பிள்ளைகளை அவன் கொல்லாதிருந்தான்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ஆனாலும் பிள்ளைகளினிமித்தம் பிதாக்கள் கொலைசெய்யப்படாமலும் பிதாக்களினிமித்தம் பிள்ளைகள் கொலைசெய்யப்படாமலும், அவனவன் செய்த பாவத்தினிமித்தம் அவனவன் கொலைசெய்யப்படவேண்டும் என்று மோசேயின் நியாயப்பிரமாண புஸ்தகத்தில் எழுதியிருக்கிறபடி, கர்த்தர் கட்டளையிட்ட பிரகாரம் கொலைசெய்தவர்களின் பிள்ளைகளை அவன் கொல்லாதிருந்தா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உப்புப் பள்ளத்தாக்கிலே ஏதோமியரின் பதினாயிரம்பேரை மடங்கடித்து, யுத்தஞ்செய்து சேலாவைப் பிடித்து, அதற்கு இந்நாள்வரைக்கும் இருக்கிற யொக்தியேல் என்னும் பேரைத்தரித்தா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வன் உப்புப் பள்ளத்தாக்கிலே ஏதோமியரின் பதினாயிரம்பேரை மடங்கடித்து, யுத்தஞ்செய்து சேலாவைப் பிடித்து, அதற்கு இந்நாள்வரைக்கும் இருக்கிற யொக்தியேல் என்னும் பேரைத்தரித்தா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மத்சியா யெகூவின் குமாரனாகிய யோவாகாசின் குமாரன் யோவாஸ் என்னும் இஸ்ரவேலின் ராஜாவிடத்தில் ஸ்தானாபதிகளை அனுப்பி: நம்முடைய சாமர்த்தியத்தைப் பார்ப்போம் வா என்று சொல்லச்சொன்னா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யோவாஸ் தன் பிதாக்களோடே நித்திரையடைந்தபின், சமாரியாவில் இஸ்ரவேலின் ராஜாக்களண்டையிலே அடக்கம் பண்ணப்பட்டான்; அவன் குமாரனாகிய யெரொபெயாம் அவன் ஸ்தானத்தில் ராஜாவானான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ப்பொழுது அமத்சியா யெகூவின் குமாரனாகிய யோவாகாசின் குமாரன் யோவாஸ் என்னும் இஸ்ரவேலின் ராஜாவிடத்தில் ஸ்தானாபதிகளை அனுப்பி: நம்முடைய சாமர்த்தியத்தைப் பார்ப்போம் வா என்று சொல்லச்சொன்னா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இஸ்ரவேலின் ராஜாவாகிய யோவாஸ் யூதாவின் ராஜாவாகிய அமத்சியாவுக்கு ஆள் அனுப்பி: லீபனோனிலுள்ள முட்செடியானது, லீபனோனிலுள்ள கேதுருமரத்தை நோக்கி, நீ உன் மகளை என் மகனுக்கு மனைவியாக விவாகஞ்செய்துகொடு என்று சொல்லச்சொல்லிற்று; ஆனாலும் லீபனோனிலுள்ள ஒரு காட்டுமிருகம் அந்த வழி போகையில் ஓடி அந்த முட்செடியை மிதித்துப்போட்டது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இஸ்ரவேலின் ராஜாவாகிய யோவாஸ் யூதாவின் ராஜாவாகிய அமத்சியாவுக்கு ஆள் அனுப்பி: லீபனோனிலுள்ள முட்செடியானது, லீபனோனிலுள்ள கேதுருமரத்தை நோக்கி, நீ உன் மகளை என் மகனுக்கு மனைவியாக விவாகஞ்செய்துகொடு என்று சொல்லச்சொல்லிற்று; ஆனாலும் லீபனோனிலுள்ள ஒரு காட்டுமிருகம் அந்த வழி போகையில் ஓடி அந்த முட்செடியை மிதித்துப்போட்டது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தற்கு இஸ்ரவேலின் ராஜாவாகிய யோவாஸ் யூதாவின் ராஜாவாகிய அமத்சியாவுக்கு ஆள் அனுப்பி: லீபனோனிலுள்ள முட்செடியானது, லீபனோனிலுள்ள கேதுருமரத்தை நோக்கி, நீ உன் மகளை என் மகனுக்கு மனைவியாக விவாகஞ்செய்துகொடு என்று சொல்லச்சொல்லிற்று; ஆனாலும் லீபனோனிலுள்ள ஒரு காட்டுமிருகம் அந்த வழி போகையில் ஓடி அந்த முட்செடியை மிதித்துப்போட்டது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ஏதோமியரை முறிய அடித்ததினால் உன் இருதயம் உன்னைக் கர்வங்கொள்ளப்பண்ணினது; நீ பெருமைபாராட்டிக் கொண்டு உன் வீட்டிலே இரு; நீயும் உன்னோடேகூட யூதாவும் விழும்படிக்கு, பொல்லாப்பைத் தேடிக்கொள்வானேன் என்று சொல்லச்சொன்னா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நீ ஏதோமியரை முறிய அடித்ததினால் உன் இருதயம் உன்னைக் கர்வங்கொள்ளப்பண்ணினது; நீ பெருமைபாராட்டிக் கொண்டு உன் வீட்டிலே இரு; நீயும் உன்னோடேகூட யூதாவும் விழும்படிக்கு, பொல்லாப்பைத் தேடிக்கொள்வானேன் என்று சொல்லச்சொன்னான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அமத்சியா செவிகொடாதேபோனான்; ஆகையால் இஸ்ரவேலின் ராஜாவாகிய யோவாஸ் வந்தான்; யூதாவிலுள்ள பெத்ஷிமேசிலே அவனும், யூதாவின் ராஜா அமத்சியாவும், தங்கள் சாமர்த்தியத்தைப் பார்க்கிறபோது,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ஆனாலும் அமத்சியா செவிகொடாதேபோனான்; ஆகையால் இஸ்ரவேலின் ராஜாவாகிய யோவாஸ் வந்தான்; யூதாவிலுள்ள பெத்ஷிமேசிலே அவனும், யூதாவின் ராஜா அமத்சியாவும், தங்கள் சாமர்த்தியத்தைப் பார்க்கிறபோது,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யூதா ஜனங்கள் இஸ்ரவேலருக்கு முன்பாக முறிந்து அவரவர் தங்கள் கூடாரங்களுக்கு ஓடிப்போனார்கள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கசியாவின் குமாரனாகிய யோவாசின் குமாரன் அமத்சியா என்னும் யூதாவின் ராஜாவையோ, இஸ்ரவேலின் ராஜாவாகிய யோவாஸ் பெத்ஷிமேசிலே பிடித்து, எருசலேமுக்கு வந்து, எருசலேமின் அலங்கத்திலே எப்பிராயீம் வாசல் தொடங்கி மூலைவாசல்மட்டும் நானூறு முழ நீளம் இடித்துப்போட்டு,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ின் ராஜாவாகிய யோவாகாசின் குமாரன் யோவாஸ் மரணமடைந்தபின், யூதாவின் ராஜாவாகிய யோவாசின் குமாரன் அமத்சியா பதினைந்துவருஷம் உயிரோடிருந்தான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கசியாவின் குமாரனாகிய யோவாசின் குமாரன் அமத்சியா என்னும் யூதாவின் ராஜாவையோ, இஸ்ரவேலின் ராஜாவாகிய யோவாஸ் பெத்ஷிமேசிலே பிடித்து, எருசலேமுக்கு வந்து, எருசலேமின் அலங்கத்திலே எப்பிராயீம் வாசல் தொடங்கி மூலைவாசல்மட்டும் நானூறு முழ நீளம் இடித்துப்போட்டு,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கசியாவின் குமாரனாகிய யோவாசின் குமாரன் அமத்சியா என்னும் யூதாவின் ராஜாவையோ, இஸ்ரவேலின் ராஜாவாகிய யோவாஸ் பெத்ஷிமேசிலே பிடித்து, எருசலேமுக்கு வந்து, எருசலேமின் அலங்கத்திலே எப்பிராயீம் வாசல் தொடங்கி மூலைவாசல்மட்டும் நானூறு முழ நீளம் இடித்துப்போட்டு,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ஆலயத்திலும் ராஜாவுடைய அரமனைப் பொக்கிஷங்களிலும் அகப்பட்ட பொன் வெள்ளி யாவையும், சகல பணிமுட்டுகளையும், கிரியிருப்பவர்களையும் பிடித்துக்கொண்டு சமாரியாவுக்குத் திரும்பிப்போனான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ருடைய ஆலயத்திலும் ராஜாவுடைய அரமனைப் பொக்கிஷங்களிலும் அகப்பட்ட பொன் வெள்ளி யாவையும், சகல பணிமுட்டுகளையும், கிரியிருப்பவர்களையும் பிடித்துக்கொண்டு சமாரியாவுக்குத் திரும்பிப்போன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ஸ்ரவேலின் ராஜாவாகிய யோவாகாசின் குமாரன் யோவாஸ் மரணமடைந்தபின், யூதாவின் ராஜாவாகிய யோவாசின் குமாரன் அமத்சியா பதினைந்துவருஷம் உயிரோடிருந்த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மத்சியாவின் மற்ற வர்த்தமானங்கள் யூதாவுடைய ராஜாக்களின் நாளாகப் புஸ்தகத்தில் அல்லவோ எழுதியிருக்கிற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மத்சியாவின் மற்ற வர்த்தமானங்கள் யூதாவுடைய ராஜாக்களின் நாளாகப் புஸ்தகத்தில் அல்லவோ எழுதியிருக்கிற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4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Now they made a conspiracy against him in Jerusalem: and he fled to Lachish; but they sent afte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to Lachish, and slew him ther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they brought him on horses: and he was buried at Jerusalem with his fathers in the city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v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all the people of Judah took Azariah, which was sixteen years old, and made him king instea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his father Amazi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He built Elath, and restored it to Judah, after that the king slept with his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In the fifteenth year of Amaziah the son of Joash king of Judah Jeroboam the son of Joash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 began to reign in Samaria, and reigned forty and one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e did that which was evil in the sight of the LORD: he departed not from all the sins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Now the rest of the acts of Jehoash which he did, and his might, and how he fought with Amazia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oboam the son of Nebat, who made Israel to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He restored the coast of Israel from the entering of Hamath unto the sea of the plain, accord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word of the LORD God of Israel, which he spoke by the hand of his servant Jonah, the son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mittai, the prophet, which was of Gathhep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For the LORD saw the affliction of Israel, that it was very bitter: for there was not any shu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, nor any left, nor any helper for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And the LORD said not that he would blot out the name of Israel from under heaven: but he save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m by the hand of Jeroboam the son of Joas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Now the rest of the acts of Jeroboam, and all that he did, and his might, how he warred, and ho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 recovered Damascus, and Hamath, which belonged to Judah, for Israel, are they not written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 of Judah, are they not written in the book of the chronicles of the kings of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ook of the chronicles of the kings of Israe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And Jeroboam slept with his fathers, even with the kings of Israel; and Zachariah his so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the second year of Joash son of Jehoahaz king of Israel reigned Amaziah the son of Joash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 was twenty and five years old when he began to reign, and reigned twenty and nine year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usalem. And his mother's name was Jehoaddan of Jerusal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And he did that which was right in the sight of the LORD, yet not like David his father: he di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all things as Joash his father di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Nevertheless the high places were not taken away: as yet the people did sacrifice and bur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nd Jehoash slept with his fathers, and was buried in Samaria with the kings of Israel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cense on the high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And it came to pass, as soon as the kingdom was confirmed in his hand, that he slew his servant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hich had slain the king his fath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But the children of the murderers he slew not: according unto that which is written in the boo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the law of Moses, wherein the LORD commanded, saying, The fathers shall not be put to death f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children, nor the children be put to death for the fathers; but every man shall be put to deat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r his own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He slew of Edom in the valley of salt ten thousand, and took Selah by war, and called the nam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Joktheel unto this da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n Amaziah sent messengers to Jehoash, the son of Jehoahaz son of Jehu, king of Israel, saying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eroboam his son reigned in his posi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, let us look one another in the fa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And Jehoash the king of Israel sent to Amaziah king of Judah, saying, The thistle that was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ebanon sent to the cedar that was in Lebanon, saying, Give your daughter to my son to wife: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 passed by a wild beast that was in Lebanon, and trode down the thist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You have indeed smitten Edom, and yours heart has lifted you up: glory of this, and tarry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ome: for why should you meddle to your hurt, that you should fall, even you, and Judah with you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But Amaziah would not hear. Therefore Jehoash king of Israel went up; and he and Amaziah king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 looked one another in the face at Bethshemesh, which belongs to Jud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nd Judah was put to the worse before Israel; and they fled every man to their ten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And Jehoash king of Israel took Amaziah king of Judah, the son of Jehoash the son of Ahaziah,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And Amaziah the son of Joash king of Judah lived after the death of Jehoash son of Jehoahaz king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ethshemesh, and came to Jerusalem, and brake down the wall of Jerusalem from the gate of Ephra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nto the corner gate, four hundred cubit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he took all the gold and silver, and all the vessels that were found in the house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ORD, and in the treasures of the king's house, and hostages, and returned to Samaria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 Israel fifteen yea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the rest of the acts of Amaziah, are they not written in the book of the chronicle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s of Judah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இராஜாக்கள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2026-07-18T18:07:55Z</dcterms:created>
  <dcterms:modified xsi:type="dcterms:W3CDTF">2026-07-18T18:07:55Z</dcterms:modified>
  <dc:title>2 இராஜாக்கள்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