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ender and sweet was the Master's voice 
As He lovingly called to me :
Come over the line ! it is only a 
Step---- 
I am waiting, My child, for the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line !  Hear the sweet refrain !
Angels are chanting the heavenly strain ! 
Over the line  -----why should I remain, 
With a step between me and Jesus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But my sins are many, my faith is small : 
Lo ! the answer came quick and clear : 
Thou needest not trust in thyself at all; 
Step over the line : I am her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But my flesh is weak, I tearfully 
And the way I cannot see ; [said, 
I fear if I try I may sadly fail, 
And thus may dishonour Thee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h, the world is cold, and I cannot go back ;
Press forward I surely must :  
I will place my hand in His wounded palm, 
Step over the line, and trust,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line !  Hear the sweet refrain ! 
Angels are chanting the heavenly strain ! 
Over the line  I will not remain ; 
I'll cross it and go to Jesu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2026-07-30T22:07:35Z</dcterms:created>
  <dcterms:modified xsi:type="dcterms:W3CDTF">2026-07-30T22:07:35Z</dcterms:modified>
  <dc:title>Hymn : 466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