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மாற்ற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துதிக்கும்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துதிக்கும் பாத்திர்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ே வல்லவரே ஆராத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ாட ஆயிரம் நாவு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ந்தாலும் போத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கொண்டீர்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உள்ளம் ஆழ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பாடு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ீர்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ெழுந்தீர்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ெழுந்தீர் என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மே உன் கூர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மே உன் ஜெயம் எ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ராஜ ஜீவ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செய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ிய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ைவிடா என் மீட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 உம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ரட்ச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ு என்னை மீட்ட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ிதா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அர்ப்பண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2026-07-30T22:05:36Z</dcterms:created>
  <dcterms:modified xsi:type="dcterms:W3CDTF">2026-07-30T22:05:36Z</dcterms:modified>
  <dc:title>துதிப் பாடல்கள் : 886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