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, my God, to Thee, 
Nearer to Thee ; 
E'en though it be a cross 
That raiseth me, 
Still all my song shall be----
Nearer, my God, to Thee ! 
Nearer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, like the wanderer, 
The sun gone down, 
Darkness be over me, 
My rest a stone, 
Yet in my dreams I'd be 
Nearer, my God, to Thee ! 
Nearer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let the way appear 
Steps unto heaven ; 
All that Thou sendest me 
In mercy given : 
Angels to beckon me 
Nearer, my God, to Thee ! 
Nearer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with my waking thoughts 
Bright with Thy praise, 
Out of my stony griefs 
Bethel I'll raise : 
So by my woes to be 
Nearer, my God, to Thee ! 
Nearer to The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r if on joyful wing 
Cleaving the sky, 
Sun, moon, and stars forgot, 
Upward I fly, 
Still all my song shall be---- 
Nearer, my God, to Thee ! 
Nearer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2026-07-31T14:48:07Z</dcterms:created>
  <dcterms:modified xsi:type="dcterms:W3CDTF">2026-07-31T14:48:07Z</dcterms:modified>
  <dc:title>Hymn : 581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