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2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ழ்மையாக வைக்கப்பட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ூன்றாம் நாள் எழுந்தார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லோக மீட்பர், வல்லநாத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 வேந்தர் ஆனார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ீட்பரே, நீர் மாட்சிய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வின் கூரை முறித்தீ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ங்கள் நீதிமான்கள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தாமுன்னே நிற்கிறீ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ைக்கும் விண் மண்ணோ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வாழ்த்தப் பெறுவ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பையாரே கூடிப் பா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ாவின் ஜெயம் ஜெயமல்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கம் மண்ணாய்ப் போயின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கீழ்ப்படுத்த வ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ாலே மீள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் பெற்று, மேன்மை கொண்ட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ு ரூபமாகி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ை நாம் போற்ற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ரிப்பாய் மகிழ் கொண்டாட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ிகூரக் கட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நாள் கிறிஸ்து சாவைவெ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ந்தார்; ஆர்ப்பரிப்ப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ிலுவையில் ஜீவன் விட்ட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பு கல்லற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2026-07-31T18:36:10Z</dcterms:created>
  <dcterms:modified xsi:type="dcterms:W3CDTF">2026-07-31T18:36:10Z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