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presProps" Target="presProps.xml"/>
  <Relationship Id="rId41" Type="http://schemas.openxmlformats.org/officeDocument/2006/relationships/viewProps" Target="viewProps.xml"/>
  <Relationship Id="rId4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பரம அழைப்புக்குப் பங்குள்ளவர்களாகிய பரிசுத்த சகோதரரே, நாம் அறிக்கைபண்ணுகிற அப்போஸ்தலரும் பிரதான ஆசாரியருமாயிருக்கிற கிறிஸ்து இயேசுவைக் கவனித்துப்பாருங்கள்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தேவனுடைய வீட்டில் எங்கும் உண்மையுள்ளவனாயிருந்ததுபோல, இவரும் தம்மை ஏற்படுத்தினவருக்கு உண்மையுள்ளவராயிருக்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தேவனுடைய வீட்டில் எங்கும் உண்மையுள்ளவனாயிருந்ததுபோல, இவரும் தம்மை ஏற்படுத்தினவருக்கு உண்மையுள்ளவராயிருக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மோசே தேவனுடைய வீட்டில் எங்கும் உண்மையுள்ளவனாயிருந்ததுபோல, இவரும் தம்மை ஏற்படுத்தினவருக்கு உண்மையுள்ளவராயிருக்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ட்டை உண்டுபண்ணினவன் வீட்டைப்பார்க்கிலும் அதிக கனத்திற்குரியவனாயிருக்கிறான்; அதுபோல மோசேயைப்பார்க்கிலும் இவர் அதிக மகிமைக்குப் பாத்திராயிரு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ீட்டை உண்டுபண்ணினவன் வீட்டைப்பார்க்கிலும் அதிக கனத்திற்குரியவனாயிருக்கிறான்; அதுபோல மோசேயைப்பார்க்கிலும் இவர் அதிக மகிமைக்குப் பாத்திராயிருக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ஏனெனில், எந்த வீடும் ஒருவனால் உண்டாக்கப்படும்; எல்லாவற்றையும் உண்டுபண்ணினவர் தேவ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ொல்லப்படப்போகிற காரியங்களுக்குச் சாட்சியாக, மோசே பணிவிடைக்காரனாய், அவருடைய வீட்டில் எங்கும் உண்மையுள்ளவனாயிருந்த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ொல்லப்படப்போகிற காரியங்களுக்குச் சாட்சியாக, மோசே பணிவிடைக்காரனாய், அவருடைய வீட்டில் எங்கும் உண்மையுள்ளவனாயிருந்த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றிஸ்துவோ அவருடைய வீட்டிற்கு மேற்பட்டவரான குமாரனாக உண்மையுள்ளவராயிருக்கிறார்; நம்பிக்கையினாலே உண்டாகும் தைரியத்தையும் மேன்மைபாராட்டலையும் முடிவுபரியந்தம் உறுதியாய்ப் பற்றிக்கொண்டிருப்போமாகில் நாமே அவருடைய வீடாயிருப்போ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ட்டவர்களில் கோபமூட்டினவர்கள் யார்? மோசேயினால் எகிப்திலிருந்து புறப்பட்ட யாவரும் அப்படிச் செய்தார்களல்லவா?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கிறிஸ்துவோ அவருடைய வீட்டிற்கு மேற்பட்டவரான குமாரனாக உண்மையுள்ளவராயிருக்கிறார்; நம்பிக்கையினாலே உண்டாகும் தைரியத்தையும் மேன்மைபாராட்டலையும் முடிவுபரியந்தம் உறுதியாய்ப் பற்றிக்கொண்டிருப்போமாகில் நாமே அவருடைய வீடாயிருப்போ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கையால், பரிசுத்த ஆவியானவர் சொல்லுகிறபடியே இன்று அவருடைய சத்தத்தைக் கேட்பீர்களாகில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னாந்தரத்திலே கோபமூட்டினபோதும், சோதனைநாளிலும் நடந்ததுபோல, உங்கள் இருதயங்களைக் கடினப்படுத்தாதிருங்கள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வனாந்தரத்திலே கோபமூட்டினபோதும், சோதனைநாளிலும் நடந்ததுபோல, உங்கள் இருதயங்களைக் கடினப்படுத்தாதிருங்கள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உங்கள் பிதாக்கள் என்னைச் சோதித்து, என்னைப் பரீட்சைபார்த்து, நாற்பது வருஷகாலம் என் கிரியைகளைக் கண்டார்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ங்கே உங்கள் பிதாக்கள் என்னைச் சோதித்து, என்னைப் பரீட்சைபார்த்து, நாற்பது வருஷகாலம் என் கிரியைகளைக் கண்டார்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, நான் அந்தச் சந்ததியை அரோசித்து, அவர்கள் எப்பொழுதும் வழுவிப்போகிற இருதயமுள்ள ஜனமென்றும், என்னுடைய வழிகளை அறியாதவர்களென்றும் சொல்லி;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தலால், நான் அந்தச் சந்ததியை அரோசித்து, அவர்கள் எப்பொழுதும் வழுவிப்போகிற இருதயமுள்ள ஜனமென்றும், என்னுடைய வழிகளை அறியாதவர்களென்றும் சொல்லி;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ுடைய இளைப்பாறுதலில் அவர்கள் பிரவேசிப்பதில்லையென்று என்னுடைய கோபத்திலே ஆணையிட்டேன் என்றா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என்னுடைய இளைப்பாறுதலில் அவர்கள் பிரவேசிப்பதில்லையென்று என்னுடைய கோபத்திலே ஆணையிட்டேன் என்றா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ேட்டவர்களில் கோபமூட்டினவர்கள் யார்? மோசேயினால் எகிப்திலிருந்து புறப்பட்ட யாவரும் அப்படிச் செய்தார்களல்லவா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ரே, ஜீவனுள்ள தேவனைவிட்டு விலகுவதற்கேதுவான அவிசுவாசமுள்ள பொல்லாத இருதயம் உங்களிலொருவனுக்குள்ளும் இராதபடிக்கு நீங்கள் எச்சரிக்கையாயிருங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சகோதரரே, ஜீவனுள்ள தேவனைவிட்டு விலகுவதற்கேதுவான அவிசுவாசமுள்ள பொல்லாத இருதயம் உங்களிலொருவனுக்குள்ளும் இராதபடிக்கு நீங்கள் எச்சரிக்கையாயிருங்கள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ில் ஒருவனாகிலும் பாவத்தின் வஞ்சனையினாலே கடினப்பட்டுப் போகாதபடிக்கு, இன்று என்னப்படுமளவும் நாடோறும் ஒருவருக்கொருவர் புத்திசொல்லுங்கள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உங்களில் ஒருவனாகிலும் பாவத்தின் வஞ்சனையினாலே கடினப்பட்டுப் போகாதபடிக்கு, இன்று என்னப்படுமளவும் நாடோறும் ஒருவருக்கொருவர் புத்திசொல்லுங்கள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ஆரம்பத்திலே கொண்ட நம்பிக்கையை முடிவுபரியந்தம் உறுதியாய்ப்பற்றிக்கொண்டிருப்போமாகில், கிறிஸ்துவினிடத்தில் பங்குள்ளவர்களாயிருப்போ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ாம் ஆரம்பத்திலே கொண்ட நம்பிக்கையை முடிவுபரியந்தம் உறுதியாய்ப்பற்றிக்கொண்டிருப்போமாகில், கிறிஸ்துவினிடத்தில் பங்குள்ளவர்களாயிருப்போ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அவருடைய சத்தத்தைக் கேட்பீர்களாகில், கோபமூட்டுதலில் நடந்ததுபோல உங்கள் இருதயங்களைக் கடினப்படுத்தாதிருங்கள் என்று சொல்லியிருக்கிறதே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ன்று அவருடைய சத்தத்தைக் கேட்பீர்களாகில், கோபமூட்டுதலில் நடந்ததுபோல உங்கள் இருதயங்களைக் கடினப்படுத்தாதிருங்கள் என்று சொல்லியிருக்கிறதே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, அவர் நாற்பது வருஷமாய் யாரை அரோசித்தார்? பாவஞ்செய்தவர்களையல்லவா? அவர்களுடைய சவங்கள் வனாந்தரத்தில் விழுந்துபோயிற்றே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மேலும், அவர் நாற்பது வருஷமாய் யாரை அரோசித்தார்? பாவஞ்செய்தவர்களையல்லவா? அவர்களுடைய சவங்கள் வனாந்தரத்தில் விழுந்துபோயிற்றே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ும், என்னுடைய இளைப்பாறுதலில் பிரவேசிப்பதில்லையென்று அவர் யாரைக்குறித்து ஆணையிட்டார்? கீழ்ப்படியாதவர்களைக் குறித்தல்லவா?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ன்னும், என்னுடைய இளைப்பாறுதலில் பிரவேசிப்பதில்லையென்று அவர் யாரைக்குறித்து ஆணையிட்டார்? கீழ்ப்படியாதவர்களைக் குறித்தல்லவா?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தலால், அவிசுவாசத்தினாலே அவர்கள் அதில் பிரவேசிக்கக்கூடாமற்போனார்களென்று பார்க்கிறோம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பரம அழைப்புக்குப் பங்குள்ளவர்களாகிய பரிசுத்த சகோதரரே, நாம் அறிக்கைபண்ணுகிற அப்போஸ்தலரும் பிரதான ஆசாரியருமாயிருக்கிற கிறிஸ்து இயேசுவைக் கவனித்துப்பாருங்கள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569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শ্বাসের মহাযাজক৷ আমার পবিত্র ভাই ও বোনেরা, আমি তোমাদের বলছি তোমরা এক স্বর্গীয় আহ্বান পেয়েছ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ঈশ্বর যীশুকে আমাদের কাছে পাঠালেন আর তাঁকে তিনি আমাদের মহাযাজক করলেন৷ মোশির মতন যীশুও ঈশ্বরে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তি বিশ্বস্ত ছিলেন৷ যীশুর কাছে ঈশ্বর যা কিছু চেয়েছিলেন, ঈশ্বরের সেই গৃহরূপ মণ্ডলীতে তিনি সে সব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কর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কেউ যখন কোন গৃহ নির্মাণ করে তখন গৃহ থেকে গৃহনির্মাতার মর্য়াদা অধিক হয়, যীশুর বেলায়ও ঠিক তা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হয়েছে, সুতরাং মোশির থেকে অধিক সম্মান যীশুরই প্রাপ্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প্রত্যেক গৃহ কেউ না কেউ নির্মাণ করে, কিন্তু ঈশ্বর সবকিছু নির্মাণ করেছ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মোশি ঈশ্বরের গৃহে সেবকরূপে বিশ্বস্তভাবে কাজ করেছিলেন আর ঈশ্বর ভবিষ্যতে যা বলবেন তা লোকদের কাছ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মোশিই বললেন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কিন্তু খ্রীষ্ট পুত্র হিসাবে ঈশ্বরের গৃহের কর্তা; আমরা বিশ্বাসীরাই তাঁর গৃহ, আর তাই থাকব যদি আ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যাঁরা ঈশ্বরের রব শোনার পরও তাঁর বিরুদ্ধে বিদ্রোহ করেছিল, প্রশ্ন হল তারা কারা? মোশি যাদের মিশ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আমাদের সেই মহান প্রত্যাশা সম্পর্কে সাহস ও গর্ব নিয়ে চলি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তাই পবিত্র আত্মা য়েমন বলছেন:‘আজ, তোমরা যদি ঈশ্বরের রব শোন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অতীত দিনের মতো হৃদয় কঠিন করো না, য়ে দিন তোমরা ঈশ্বরের বিরুদ্ধে বিদ্রোহ করেছিলে; সেদিন তোমর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প্রান্তরে ঈশ্বরের পরীক্ষা করেছিল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সেই প্রান্তরে তোমাদের পিতৃপুরুষরা চল্লিশ বছর ধরে আমার সমস্ত কীর্তি দেখতে পেয়েছিল, তবু তারা আমা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ধৈর্য্য পরীক্ষা করল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তাই আমি এই জাতির ওপর ক্রুদ্ধ হলাম ও বললাম, ‘এরা সব সময় ভুল চিন্তা করে, এই লোকেরা কখনও আমার পথ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ুঝল না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তখন আমি ক্রুদ্ধ হয়ে এই শপথ করলাম:‘তারা কখনই আমার বিশ্রাম স্থানে প্রবেশ করতে পারবে না৷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গীতসংহিতা 95 :7-1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েকে বের করে নিয়ে এসেছিলেন তারাই কি 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আমার ভাই ও বোনেরা, দেখো, তোমরা সতর্ক থেকো, তোমাদের মধ্যে কারো য়েন দুষ্ট ও অবিশ্বাসী হৃদয় ন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থাকে যা জীবন্ত ঈশ্বর থেকে তোমাদের দূরে সরিয়ে নিয়ে যায়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তোমরা দিনের পর দিন একে অপরকে উত্‌সাহিত কর যতক্ষণ সময় ‘আজ’ আছে৷ পাপের ছলনা য়েন তোমাদের হৃদয়ক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নির্মম না করে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শুরুতে আমাদের য়ে বিশ্বাস ছিল যদি শেষ পর্যন্ত আমরা সেই বিশ্বাসে স্থির থাকি তাহলে আমরা সকল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খ্রীষ্টের সহভাগী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শাস্ত্র তো এই কথা বলে:‘আজ যদি তোমরা ঈশ্বরের রব শোন, তাহলে তোমাদের অন্তর কঠোর করো না, য়েমন সে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বিদ্রোহের দিনে করেছিলে৷’গীতসংহিতা 95 :7-8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আর কাদের ওপরই বা ঈশ্বর চল্লিশ বছর ধরে ক্রুদ্ধ ছিলেন? সেই লোকদের ওপরে নয় কি যাঁরা পাপ করেছিল 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তার ফলে প্রান্তরে মারা পড়েছিল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তিনি কাদের বিরুদ্ধেই বা শপথ করে বলেছিলেন, ‘এরা আমার বিশ্রামের স্থানে প্রবেশ করতে পারবে না?’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যাঁরা অবাধ্য হয়েছিল তাদের বিরুদ্ধে কি নয়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তাহলে এখন আমরা দেখলাম য়ে, অবিশ্বাসের দরুনই তারা ঈশ্বরের বিশ্রামের স্থানে প্রবেশ করতে পারল না৷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তাই তোমরা সকলে যীশুর বিষয়ে চিন্তা কর৷ ঈশ্বর যীশুকে আমাদের কাছে পাঠিয়েছেন৷ তিনি আমাদের ধর্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பிரெயர் : 3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2026-06-15T16:24:00Z</dcterms:created>
  <dcterms:modified xsi:type="dcterms:W3CDTF">2026-06-15T16:24:00Z</dcterms:modified>
  <dc:title>எபிரெயர் : 3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