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ம்முடைய கிருபையின்மேல் நம்பிக்கையாயிருக்கிறேன்; உம்முடைய இரட்சிப்பினால் என் இருதயம் களிகூ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எனக்கு நன்மைசெய்தபடியால் அவரைப் பாட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துவரைக்கும் என்னை மறந்திருப்பீர், எதுவரைக்கும் உம்முடைய முகத்தை எனக்கு மறைப்பீர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துவரைக்கும் என்னை மறந்திருப்பீர், எதுவரைக்கும் உம்முடைய முகத்தை எனக்கு மறைப்பீர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இருதயத்திலே சஞ்சலத்தை நித்தம் நித்தம் வைத்து, எதுவரைக்கும் என் ஆத்துமாவிலே ஆலோசனைபண்ணிக்கொண்டிருப்பேன். எதுவரைக்கும் என் சத்துரு என்மேல் தன்னை உயர்த்துவான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இருதயத்திலே சஞ்சலத்தை நித்தம் நித்தம் வைத்து, எதுவரைக்கும் என் ஆத்துமாவிலே ஆலோசனைபண்ணிக்கொண்டிருப்பேன். எதுவரைக்கும் என் சத்துரு என்மேல் தன்னை உயர்த்துவான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தேவனாகிய கர்த்தாவே நீர் நோக்கிப்பார்த்து, எனக்குச் செவிகொடுத்தருளும்; நான் மரணநித்திரை அடையாதபடிக்கு என் கண்களைத் தெளிவா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தேவனாகிய கர்த்தாவே நீர் நோக்கிப்பார்த்து, எனக்குச் செவிகொடுத்தருளும்; நான் மரணநித்திரை அடையாதபடிக்கு என் கண்களைத் தெளிவா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மேற்கொண்டேன் என்று என் பகைஞன் சொல்லாதபடிக்கும், நான் தள்ளாடுகிறதினால் என் சத்துருக்கள் களிகூராதபடிக்கும் இப்படிச்செய்தருள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மேற்கொண்டேன் என்று என் பகைஞன் சொல்லாதபடிக்கும், நான் தள்ளாடுகிறதினால் என் சத்துருக்கள் களிகூராதபடிக்கும் இப்படிச்செய்தருள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 প্রভু, আমি আপনার প্রকৃত ভালবাসার ওপর আস্থা রেখেছিলাম| আপনি আমায় রক্ষা করেছেন এবং সুখী কর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প্রভুর উদ্দেশ্যে আনন্দ গান গাই, কারণ তিনি আমার জন্য হিতকর কাজ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্রভু, আর কতক্ষণ আপনি আমায় ভুলে থাকবেন? আপনি কি চিরদিনের জন্য আমায় ভুলে যাবেন? আর কতদিন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 থেকে নিজেকে লুকিয়ে রাখবেন?পরিচালকের প্রতি| দায়ূদের একটি গী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র কতকাল আমি এই চিন্তাগুলোর সঙ্গে য়ুদ্ধ করব? আর কতকাল আমার হৃদয় এই দুঃখ ভোগ করবে? আর কতদিন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ত্রুরা আমায় পরাজিত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প্রভু আমার ঈশ্বর, আমার দিকে তাকান! আমার প্রশ্নের উত্তর দিন! আমার প্রশ্নের উত্তর আমায় জা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; নয়তো আমি মরে যাব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দি তাই ঘটে, আমার শত্রুরা বলবে, “আমি ওকে মেরেছিলাম!” আমাকে পরাজিত করতে পারলে আমার শত্রুরা খু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2026-08-03T05:06:23Z</dcterms:created>
  <dcterms:modified xsi:type="dcterms:W3CDTF">2026-08-03T05:06:23Z</dcterms:modified>
  <dc:title>சங்கீதம்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