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திரவன் தோன்றும் காலையிதே
புதிய கிருபை பொழிந்திடுதே – நல்
துதி செலுத்திடுவோம் இயேசுவுக்க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ான சுடர்கள் கானக ஜீவன்
வாழ்த்திடவே பரன் மாட்சிமையே
காற்று, பறவை, ஊற்று நீரோடை
கர்த்தருக்கே கவி பாடிடு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ந்தன் உதடும் உந்தனைப் போற்றும்
என் கரங்கள் குவிந்தே வணங்கும்
பாக்கியம் நான் கண்டடைந்தேனே
யாக்கோபின் தேவனே என் துணை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ானமும் பூமி யாவும் படைத்தீர்
வானம் திறந்தே தோன்றிடுவீர்
ஆவல் அடங்க என்னையும் அழைக்க
ஆத்தும நேசரே வந்திடுவ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ாட்டில் கதறி கானக ஓடை
கண்டடையும் வெளி மான்களைப் போல்
தாகம் தீர்க்கும் ஜீவத் தண்ணீராம்
தற்பரன் இயேசுவைத் தேடி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கர்த்தர் கிருபை என்றென்றும் ஓங்க
கர்த்தரே நல்லவர் என்றுரைப்போம்
கேருபீன்கள் மத்தியில் வாழும்
கர்த்தர் இக்காலையில் எழுந்தருள்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காலை விழிப்பே கர்த்தரின் சாயல்
கண்களும் செவியும் காத்திருக்கும்
பாதம் அமர்ந்து வேதமே ருசித்து
கீதங்கள் பாடியே மகிழ்ந்திட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2026-07-09T11:09:29Z</dcterms:created>
  <dcterms:modified xsi:type="dcterms:W3CDTF">2026-07-09T11:09:29Z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