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5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ன் நிழலில் அனுதினம் அடியான்
சாய்ந்திளைப் பாரிடுவேன் - ஆ ஆ
சிலுவையின் அன்பின் மறைவில்
கிருபையின் இனிய நிழலில்
ஆத்தும நேசரின் அருகில்
அடைகிறேன் ஆறுதல் மனதில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ப் பாரச்சுமையதால் சோர்ந்து
தளர்ந்ததென் ஜீவியமே - ஆ ஆ
சிலுவையண்டை வந்ததினால்
சிறந்த சந்தோஷங் கண்டதினால்
இளைப்படையாது மேலோகில்
ஏகுவேன் பறந்தே வேக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வ்வித கொடிய இடருக்கும் அஞ்சேன்
இயேசுவைச் சார்ந்து நிற்பேன் - ஆ ஆ
அவனியில் வியாகுலம் வந்தால்
அவரையே நான் அண்டிக் கொண்டால்
அலைமிக மோதிடும் அந்நாள்
ஆறுதல் அளிப்பதாய்ச் சொன்ன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ன்பம் சுரந்திடும் திருமொழி கேட்டே
இன்னல்கள் மறந்திடுவேன் - ஆ ஆ
திருமறை இன்னிசை நாதம்
தேனிலுமினிய வேதம்
தருமெனக்கனந்த சந்தோஷம்
தீர்க்குமென் இதயத்தின் தோஷ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2026-07-30T18:15:07Z</dcterms:created>
  <dcterms:modified xsi:type="dcterms:W3CDTF">2026-07-30T18:15:07Z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