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presProps" Target="presProps.xml"/>
  <Relationship Id="rId102" Type="http://schemas.openxmlformats.org/officeDocument/2006/relationships/viewProps" Target="viewProps.xml"/>
  <Relationship Id="rId10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க்கப்படாத நித்திய உடன்படிக்கையினால் நாம் கர்த்தரைச் சேர்ந்துகொள்வோம் வாருங்கள் என்று சீயோனுக்கு நேராய் முகங்களைத் திருப்பி, சீயோனுக்குப் போகிற வழி எதுவென்று கேட்டு விசாரிப்ப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க்கப்படாத நித்திய உடன்படிக்கையினால் நாம் கர்த்தரைச் சேர்ந்துகொள்வோம் வாருங்கள் என்று சீயோனுக்கு நேராய் முகங்களைத் திருப்பி, சீயோனுக்குப் போகிற வழி எதுவென்று கேட்டு விசாரிப்ப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ஜனங்கள் காணாமற்போன ஆடுகள், அவர்களுடைய மேய்ப்பர்கள் அவர்களைச் சிதறப்பண்ணி, பர்வதங்களில் அலையவிட்டார்கள்; ஒரு மலையிலிருந்து மறுமலைக்குப் போனார்கள்; தங்கள் தொழுவத்தை மறந்து விட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ஜனங்கள் காணாமற்போன ஆடுகள், அவர்களுடைய மேய்ப்பர்கள் அவர்களைச் சிதறப்பண்ணி, பர்வதங்களில் அலையவிட்டார்கள்; ஒரு மலையிலிருந்து மறுமலைக்குப் போனார்கள்; தங்கள் தொழுவத்தை மறந்து விட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ைக் கண்டுபிடித்தவர்கள் எல்லாரும் அவர்களைப் பட்சித்தார்கள்; அவர்களுடைய சத்துருக்கள்: எங்கள் மேல் குற்றமில்லை; அவர்கள் நீதியின் வாசஸ்தலத்திலே கர்த்தருக்கு விரோதமாக, தங்கள் பிதாக்கள் நம்பின கர்த்தருக்கு விரோதமாகவே பாவஞ்செய்தார்கள்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ைக் கண்டுபிடித்தவர்கள் எல்லாரும் அவர்களைப் பட்சித்தார்கள்; அவர்களுடைய சத்துருக்கள்: எங்கள் மேல் குற்றமில்லை; அவர்கள் நீதியின் வாசஸ்தலத்திலே கர்த்தருக்கு விரோதமாக, தங்கள் பிதாக்கள் நம்பின கர்த்தருக்கு விரோதமாகவே பாவஞ்செய்தார்கள் எ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ைக் கண்டுபிடித்தவர்கள் எல்லாரும் அவர்களைப் பட்சித்தார்கள்; அவர்களுடைய சத்துருக்கள்: எங்கள் மேல் குற்றமில்லை; அவர்கள் நீதியின் வாசஸ்தலத்திலே கர்த்தருக்கு விரோதமாக, தங்கள் பிதாக்கள் நம்பின கர்த்தருக்கு விரோதமாகவே பாவஞ்செய்தார்கள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பிலோனின் நடுவிலிருந்தோடி கல்தேயரின் தேசத்தைவிட்டுப் புறப்பட்டு, மந்தையின்முன்நடக்கும் கடாக்களைப்போல் இர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பிலோனின் நடுவிலிருந்தோடி கல்தேயரின் தேசத்தைவிட்டுப் புறப்பட்டு, மந்தையின்முன்நடக்கும் கடாக்களைப்போல் இர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நான் பாபிலோனுக்கு விரோதமாக வடதேசத்தில் இருக்கும் பெரிய ஜாதிகளின் கூட்டத்தை எழுப்பி, அதை வரப்பண்ணுவேன்; அவர்கள் அதற்கு விரோதமாக ஆயத்தம்பண்ணுவார்கள்; அங்கேயிருந்து வருகிறவர்களால் அது பிடிக்கப்படும்; அவர்களுடைய அம்புகள் சாமர்த்தியமுள்ள பராக்கிரமசாலிகயின் அம்புகளைப்போல் இருக்கும்; அவைகள் விருதாவாய்த் திரும்புவ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தீர்க்கதரிசியாகிய எரேமியாவைக்கொண்டு பாபிலோனுக்கும் கல்தேயர் தேசத்துக்கும் விரோதமாக உரைத்த வசனம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நான் பாபிலோனுக்கு விரோதமாக வடதேசத்தில் இருக்கும் பெரிய ஜாதிகளின் கூட்டத்தை எழுப்பி, அதை வரப்பண்ணுவேன்; அவர்கள் அதற்கு விரோதமாக ஆயத்தம்பண்ணுவார்கள்; அங்கேயிருந்து வருகிறவர்களால் அது பிடிக்கப்படும்; அவர்களுடைய அம்புகள் சாமர்த்தியமுள்ள பராக்கிரமசாலிகயின் அம்புகளைப்போல் இருக்கும்; அவைகள் விருதாவாய்த் திரும்புவத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நான் பாபிலோனுக்கு விரோதமாக வடதேசத்தில் இருக்கும் பெரிய ஜாதிகளின் கூட்டத்தை எழுப்பி, அதை வரப்பண்ணுவேன்; அவர்கள் அதற்கு விரோதமாக ஆயத்தம்பண்ணுவார்கள்; அங்கேயிருந்து வருகிறவர்களால் அது பிடிக்கப்படும்; அவர்களுடைய அம்புகள் சாமர்த்தியமுள்ள பராக்கிரமசாலிகயின் அம்புகளைப்போல் இருக்கும்; அவைகள் விருதாவாய்த் திரும்புவத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ல்தேயா கொள்ளையாகும்; அதைக் கொள்ளையிடுகிறவர்கள் எல்லாரும் பரிபூரணமடைவார்கள் என்று கர்த்த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சுதந்தரத்தைக் கொள்ளையிட்ட நீங்கள் சந்தோஷித்தீர்களே, களிகூர்ந்தீர்களே, புல்மேய்ந்து கொழுத்த கடாரியைப்போல் பூரித்து, வலியரிஷபம்போல் முக்காரம் போடுகிறீர்கள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சுதந்தரத்தைக் கொள்ளையிட்ட நீங்கள் சந்தோஷித்தீர்களே, களிகூர்ந்தீர்களே, புல்மேய்ந்து கொழுத்த கடாரியைப்போல் பூரித்து, வலியரிஷபம்போல் முக்காரம் போடுகிறீர்கள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் தாய் மிகவும் வெட்கி, உங்களைப் பெற்றவள் நாணமடைவாள்; இதோ, அவள் ஜாதிகளுக்குள்ளே கடைசியாவதுமன்றி, வனாந்தரமும் வறட்சியும் அந்தரவெளியுமாவ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் தாய் மிகவும் வெட்கி, உங்களைப் பெற்றவள் நாணமடைவாள்; இதோ, அவள் ஜாதிகளுக்குள்ளே கடைசியாவதுமன்றி, வனாந்தரமும் வறட்சியும் அந்தரவெளியுமாவ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ின் கோபத்தினாலே அது குடியற்றதும் பெரும்பாழுமாயிருக்கும்; பாபிலோனைக் கடந்துபோகிற எவனும் அதின் எல்லா வாதைகளினிமித்தமும் பிரமித்து, ஈசல்போடுவ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ின் கோபத்தினாலே அது குடியற்றதும் பெரும்பாழுமாயிருக்கும்; பாபிலோனைக் கடந்துபோகிற எவனும் அதின் எல்லா வாதைகளினிமித்தமும் பிரமித்து, ஈசல்போடுவ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எல்லாரும் பாபிலோனுக்கு விரோதமாய்ச் சுற்றிலும் அணிவகுத்து நின்று, வில்லை நாணேற்றி, அதின்மேல் அம்புகளை எய்யுங்கள்; அம்புச்செலவைப் பாராதேயுங்கள்; அது, கர்த்தருக்கு விரோதமாய்ப் பாவஞ்செய்த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ாபிலோன் பிடிபட்டது; பேல் வெட்கப்பட்டது; மேராதாக் நொறுங்குண்டது; அதினுடைய சிலைகள் இலச்சையடைந்தது; அதினுடைய விக்கிரகங்கள் நொறுங்கிப்போயின என்று ஜாதிகளுக்குள்ளே அறிவித்துப் பிரசித்தம்பண்ணுங்கள்; இதை மறைக்காமல் கொடியேற்றி விளம்பரம்பண்ண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எல்லாரும் பாபிலோனுக்கு விரோதமாய்ச் சுற்றிலும் அணிவகுத்து நின்று, வில்லை நாணேற்றி, அதின்மேல் அம்புகளை எய்யுங்கள்; அம்புச்செலவைப் பாராதேயுங்கள்; அது, கர்த்தருக்கு விரோதமாய்ப் பாவஞ்செய்த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விரோதமாய்ச் சுற்றிலும் ஆர்ப்பரியுங்கள்; அது தன்னைக் கையளித்தது; அதின் அஸ்திபாரங்கள் விழுந்தது, அதின் மதில்கள் இடிக்கப்பட்டது; இது கர்த்தர் வாங்கும் பழி; அதினிடத்தில் பழிவாங்குங்கள்; அது செய்ததுபோலவே நீங்களும் அதற்குச் செய்ய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விரோதமாய்ச் சுற்றிலும் ஆர்ப்பரியுங்கள்; அது தன்னைக் கையளித்தது; அதின் அஸ்திபாரங்கள் விழுந்தது, அதின் மதில்கள் இடிக்கப்பட்டது; இது கர்த்தர் வாங்கும் பழி; அதினிடத்தில் பழிவாங்குங்கள்; அது செய்ததுபோலவே நீங்களும் அதற்குச் செய்ய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விரோதமாய்ச் சுற்றிலும் ஆர்ப்பரியுங்கள்; அது தன்னைக் கையளித்தது; அதின் அஸ்திபாரங்கள் விழுந்தது, அதின் மதில்கள் இடிக்கப்பட்டது; இது கர்த்தர் வாங்கும் பழி; அதினிடத்தில் பழிவாங்குங்கள்; அது செய்ததுபோலவே நீங்களும் அதற்குச் செய்ய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தைவிதைக்கிறவனையும் அறுப்புக்காலத்தில் அரிவாளைப் பிடிக்கிறவனையும் பாபிலோனில் இராதபடிச் சங்காரம்பண்ணுங்கள்; கொல்லுகிற பட்டயத்துக்குத் தப்ப அவரவர் தங்கள் ஜனத்தண்டைக்குத் திருப்பிக் கொண்டு, அவரவர் தங்கள் தேசத்துக்கு ஓடிப்போ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தைவிதைக்கிறவனையும் அறுப்புக்காலத்தில் அரிவாளைப் பிடிக்கிறவனையும் பாபிலோனில் இராதபடிச் சங்காரம்பண்ணுங்கள்; கொல்லுகிற பட்டயத்துக்குத் தப்ப அவரவர் தங்கள் ஜனத்தண்டைக்குத் திருப்பிக் கொண்டு, அவரவர் தங்கள் தேசத்துக்கு ஓடிப்போ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தைவிதைக்கிறவனையும் அறுப்புக்காலத்தில் அரிவாளைப் பிடிக்கிறவனையும் பாபிலோனில் இராதபடிச் சங்காரம்பண்ணுங்கள்; கொல்லுகிற பட்டயத்துக்குத் தப்ப அவரவர் தங்கள் ஜனத்தண்டைக்குத் திருப்பிக் கொண்டு, அவரவர் தங்கள் தேசத்துக்கு ஓடிப்போ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் தெறிப்பட்டுப்போன ஆடு, சிங்கங்கள் அதைத் துரத்தின; முதலில் அசீரியா ராஜா அதைப் பட்சித்தான்; கடைசியில் பாபிலோன் ராஜாவாகிய இந்த நேபுகாத்நேச்சார் அதின் எலும்புகளை முறி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் தெறிப்பட்டுப்போன ஆடு, சிங்கங்கள் அதைத் துரத்தின; முதலில் அசீரியா ராஜா அதைப் பட்சித்தான்; கடைசியில் பாபிலோன் ராஜாவாகிய இந்த நேபுகாத்நேச்சார் அதின் எலும்புகளை முறித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 இஸ்ரவேலின் தேவனாகிய சேனைகளின் கர்த்தர் சொல்லுகிறது என்னவென்றால்; இதோ, நான் அசீரியா ராஜாவை தண்டித்ததுபோல் பாபிலோன் ராஜாவையும் அவன் தேசத்தையும் தண்டி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ாபிலோன் பிடிபட்டது; பேல் வெட்கப்பட்டது; மேராதாக் நொறுங்குண்டது; அதினுடைய சிலைகள் இலச்சையடைந்தது; அதினுடைய விக்கிரகங்கள் நொறுங்கிப்போயின என்று ஜாதிகளுக்குள்ளே அறிவித்துப் பிரசித்தம்பண்ணுங்கள்; இதை மறைக்காமல் கொடியேற்றி விளம்பரம்பண்ண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 இஸ்ரவேலின் தேவனாகிய சேனைகளின் கர்த்தர் சொல்லுகிறது என்னவென்றால்; இதோ, நான் அசீரியா ராஜாவை தண்டித்ததுபோல் பாபிலோன் ராஜாவையும் அவன் தேசத்தையும் தண்டி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ை அதின் வாசஸ்தலத்துக்குத் திரும்பிவரப்பண்ணுவேன்; அப்பொழுது அது கர்மேலிலும் பாசானிலும் மேயும்; எப்பிராயீமின் மலைகளிலும் கீலேயாத்திலும் அதின் ஆத்துமா திருப்தியா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ை அதின் வாசஸ்தலத்துக்குத் திரும்பிவரப்பண்ணுவேன்; அப்பொழுது அது கர்மேலிலும் பாசானிலும் மேயும்; எப்பிராயீமின் மலைகளிலும் கீலேயாத்திலும் அதின் ஆத்துமா திருப்தியா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நாட்களிலும் அக்காலத்திலும் இஸ்ரவேலின் அக்கிரமம் தேடப்பட்டாலும் அது காணாதிருக்கும்; யூதாவின் பாவங்கள் தேடப்பட்டாலும் அவைகள் கிடையாதிருக்கும்; நான் மீதியாக வைக்கிறவர்களுக்கு மன்னிப்பேன் என்று கர்த்தர் சொல்லு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நாட்களிலும் அக்காலத்திலும் இஸ்ரவேலின் அக்கிரமம் தேடப்பட்டாலும் அது காணாதிருக்கும்; யூதாவின் பாவங்கள் தேடப்பட்டாலும் அவைகள் கிடையாதிருக்கும்; நான் மீதியாக வைக்கிறவர்களுக்கு மன்னிப்பேன் என்று கர்த்தர் சொல்லு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ெரதாயீம் தேசத்துக்கு விரோதமாகவும் பேகோடு குடிகளுக்கு விரோதமாகவும் நீ போய், அவர்களைத் துரத்தி, யாவையும் பாழாக்கிச் சங்காரம்பண்ணி, நான் உனக்கு கட்டளையிட்டபடியெல்லாம் செய் என்று கர்த்தர் சொல்லு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ெரதாயீம் தேசத்துக்கு விரோதமாகவும் பேகோடு குடிகளுக்கு விரோதமாகவும் நீ போய், அவர்களைத் துரத்தி, யாவையும் பாழாக்கிச் சங்காரம்பண்ணி, நான் உனக்கு கட்டளையிட்டபடியெல்லாம் செய் என்று கர்த்தர் சொல்லுகி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சத்திலே யுத்தத்தின் சத்தமும் மகா சங்காரமும் உண்ட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ர்வ பூமியின் சம்மட͠Οி எப்படி முறித்து உடைக்கப்பட்டது! ஜாதிகளுக்குள்ளே பாபிலோன் எப்படிப் பாழாப்போயிற்று!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ர்வ பூமியின் சம்மட͠Οி எப்படி முறித்து உடைக்கப்பட்டது! ஜாதிகளுக்குள்ளே பாபிலோன் எப்படிப் பாழாப்போயிற்று!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ாபிலோன் பிடிபட்டது; பேல் வெட்கப்பட்டது; மேராதாக் நொறுங்குண்டது; அதினுடைய சிலைகள் இலச்சையடைந்தது; அதினுடைய விக்கிரகங்கள் நொறுங்கிப்போயின என்று ஜாதிகளுக்குள்ளே அறிவித்துப் பிரசித்தம்பண்ணுங்கள்; இதை மறைக்காமல் கொடியேற்றி விளம்பரம்பண்ணுங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ாபிலோனே, உனக்குக் கண்ணியை வைத்தேன், நீ அதை அறியாமல் அதிலே சிக்குண்டுபோனாய்; நீ அகப்பட்டும் பிடிபட்டும் போனாய், நீ கர்த்தரோடே யுத்தங்கலந்தாய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ாபிலோனே, உனக்குக் கண்ணியை வைத்தேன், நீ அதை அறியாமல் அதிலே சிக்குண்டுபோனாய்; நீ அகப்பட்டும் பிடிபட்டும் போனாய், நீ கர்த்தரோடே யுத்தங்கலந்தாயே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தம்முடைய ஆய்தசாலையைத் திறந்து, தம்முடைய சினத்தின் அஸ்திராயுதங்களை எடுத்துக்கொண்டு வந்தார்; இது கல்தேயர் தேசத்திலே சேனைகளின் கர்த்தராகிய ஆண்டவர் செய்கிற கிரிய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தம்முடைய ஆய்தசாலையைத் திறந்து, தம்முடைய சினத்தின் அஸ்திராயுதங்களை எடுத்துக்கொண்டு வந்தார்; இது கல்தேயர் தேசத்திலே சேனைகளின் கர்த்தராகிய ஆண்டவர் செய்கிற கிரிய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டையாந்திரத்திலிருந்து அதற்கு விரோதமாக வந்து, அதின் களஞ்சியங்களைத் திறந்து, குவியல் குவியலாகக் குவித்து, அதில் ஒன்றும் மீதியாகாதபடிக்கு அதை முற்றிலும் அழித்துப்போடுங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டையாந்திரத்திலிருந்து அதற்கு விரோதமாக வந்து, அதின் களஞ்சியங்களைத் திறந்து, குவியல் குவியலாகக் குவித்து, அதில் ஒன்றும் மீதியாகாதபடிக்கு அதை முற்றிலும் அழித்துப்போடுங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ின் காளைகளையெல்லாம் வெட்டுங்கள்; அவைகள் கொலைக்களம் சேரக்கடவது; ஐயோ! அவர்கள் விசாரிக்கப்படும் நாள் வந்ததே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ின் காளைகளையெல்லாம் வெட்டுங்கள்; அவைகள் கொலைக்களம் சேரக்கடவது; ஐயோ! அவர்கள் விசாரிக்கப்படும் நாள் வந்ததே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ம்முடைய தேவன் பழிவாங்கினதை, அவர் தமது ஆலயத்துக்காகப் பழிவாங்கினதையே, சீயோனிலே அறிவிக்கும்படிக்கு, பாபிலோன் தேசத்திலிருந்து தப்பியோடிவந்தவர்களின் சத்தம் கேட்கப்பட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ம்முடைய தேவன் பழிவாங்கினதை, அவர் தமது ஆலயத்துக்காகப் பழிவாங்கினதையே, சீயோனிலே அறிவிக்கும்படிக்கு, பாபிலோன் தேசத்திலிருந்து தப்பியோடிவந்தவர்களின் சத்தம் கேட்கப்ப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விரோதமாய் வடக்கேயிருந்து ஒரு ஜாதி வந்து, அதின் தேசத்தைப் பாழாக்கிப்போடும்; அதிலே குடியிருப்பாரில்லை; மனுஷரோடே மிருகங்களும் ஓடிப்போய்விடு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ம்முடைய தேவன் பழிவாங்கினதை, அவர் தமது ஆலயத்துக்காகப் பழிவாங்கினதையே, சீயோனிலே அறிவிக்கும்படிக்கு, பாபிலோன் தேசத்திலிருந்து தப்பியோடிவந்தவர்களின் சத்தம் கேட்கப்பட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பிலோனுக்கு விரோதமாய் வரும்படி வில்வீரரை அழையுங்கள்; வில் வளைக்கிறவர்களே, நீங்கள் எல்லாரும் அதற்கு விரோதமாய்ச் சுற்றிலும் பாளயமிறங்குங்கள், ஒருவரையும் தப்பவிடாதிருங்கள்; அதின் கிரியைக்குத்தக்க பலனை அதற்குச் சரிகட்டுங்கள்; அது செய்ததின்படியெல்லாம் அதற்குச் செய்யுங்கள்; அது இஸ்ரவேலின் பரிசுத்தராகிய கர்த்தருக்கு விரோதமாக இடும்புசெய்த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பிலோனுக்கு விரோதமாய் வரும்படி வில்வீரரை அழையுங்கள்; வில் வளைக்கிறவர்களே, நீங்கள் எல்லாரும் அதற்கு விரோதமாய்ச் சுற்றிலும் பாளயமிறங்குங்கள், ஒருவரையும் தப்பவிடாதிருங்கள்; அதின் கிரியைக்குத்தக்க பலனை அதற்குச் சரிகட்டுங்கள்; அது செய்ததின்படியெல்லாம் அதற்குச் செய்யுங்கள்; அது இஸ்ரவேலின் பரிசுத்தராகிய கர்த்தருக்கு விரோதமாக இடும்புசெய்த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பிலோனுக்கு விரோதமாய் வரும்படி வில்வீரரை அழையுங்கள்; வில் வளைக்கிறவர்களே, நீங்கள் எல்லாரும் அதற்கு விரோதமாய்ச் சுற்றிலும் பாளயமிறங்குங்கள், ஒருவரையும் தப்பவிடாதிருங்கள்; அதின் கிரியைக்குத்தக்க பலனை அதற்குச் சரிகட்டுங்கள்; அது செய்ததின்படியெல்லாம் அதற்குச் செய்யுங்கள்; அது இஸ்ரவேலின் பரிசுத்தராகிய கர்த்தருக்கு விரோதமாக இடும்புசெய்த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ையால் அதின் வாலிபர் அதின் வீதிகளில் விழுவார்கள்; அதின் யுத்தவீரர் எல்லாரும் அந்நாளிலே சங்காரமாவார்கள் என்று கர்த்தர் சொல்லுகி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ையால் அதின் வாலிபர் அதின் வீதிகளில் விழுவார்கள்; அதின் யுத்தவீரர் எல்லாரும் அந்நாளிலே சங்காரமாவார்கள் என்று கர்த்தர் சொல்லுகி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, இடும்புள்ளவனே, நான் உனக்கு விரோதமாக வருகிறேன் என்று சேனைகளின் கர்த்தராகிய ஆண்டவர் சொல்லுகிறார்; நான் உன்னை விசாரிக்குங்காலமாகிய உன்னுடைய நாள் வந்த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ோ, இடும்புள்ளவனே, நான் உனக்கு விரோதமாக வருகிறேன் என்று சேனைகளின் கர்த்தராகிய ஆண்டவர் சொல்லுகிறார்; நான் உன்னை விசாரிக்குங்காலமாகிய உன்னுடைய நாள் வந்த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டும்புள்ளவன் இடறிவிழுவான்; அவனை எடுத்து நிறுத்துவாரில்லை; நான் அவனுடைய பட்டணங்களில் அக்கினியைக் கொளுத்துவேன், அது அவன் சுற்றுப்புறத்தார் எல்லாரையும் பட்சிக்க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டும்புள்ளவன் இடறிவிழுவான்; அவனை எடுத்து நிறுத்துவாரில்லை; நான் அவனுடைய பட்டணங்களில் அக்கினியைக் கொளுத்துவேன், அது அவன் சுற்றுப்புறத்தார் எல்லாரையும் பட்சி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விரோதமாய் வடக்கேயிருந்து ஒரு ஜாதி வந்து, அதின் தேசத்தைப் பாழாக்கிப்போடும்; அதிலே குடியிருப்பாரில்லை; மனுஷரோடே மிருகங்களும் ஓடிப்போய்விடு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ேனைகளின் கர்த்தர் சொல்லுகிறது என்னவென்றால்: இஸ்ரவேல் புத்திரரும் யூதா புத்திரரும் ஏகமாய் ஒடுங்குண்டார்கள்; அவர்களைச் சிறையாக்கின யாவரும் அவர்களை விடமாட்டோம் என்று கெட்டியாய்ப் பிடித்துக்கொண்ட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ேனைகளின் கர்த்தர் சொல்லுகிறது என்னவென்றால்: இஸ்ரவேல் புத்திரரும் யூதா புத்திரரும் ஏகமாய் ஒடுங்குண்டார்கள்; அவர்களைச் சிறையாக்கின யாவரும் அவர்களை விடமாட்டோம் என்று கெட்டியாய்ப் பிடித்துக்கொண்ட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ேனைகளின் கர்த்தர் சொல்லுகிறது என்னவென்றால்: இஸ்ரவேல் புத்திரரும் யூதா புத்திரரும் ஏகமாய் ஒடுங்குண்டார்கள்; அவர்களைச் சிறையாக்கின யாவரும் அவர்களை விடமாட்டோம் என்று கெட்டியாய்ப் பிடித்துக்கொண்ட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ுடைய மீட்பரோவெனில் வல்லமையுள்ளவர், சேனைகளின் கர்த்தர் என்பது அவருடைய நாமம்; தேசத்தை இளைப்பாறப் பண்ணுவதற்கும், பாபிலோன் குடிகளைத் தத்தளிக்கப்பண்ணுவதற்கும் அவர்களுடைய வழக்கை அவர் நடத்துவ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ுடைய மீட்பரோவெனில் வல்லமையுள்ளவர், சேனைகளின் கர்த்தர் என்பது அவருடைய நாமம்; தேசத்தை இளைப்பாறப் பண்ணுவதற்கும், பாபிலோன் குடிகளைத் தத்தளிக்கப்பண்ணுவதற்கும் அவர்களுடைய வழக்கை அவர் நடத்துவ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ட்டயம் கல்தேயர்மேலும், பாபிலோன் குடிகள்மேலும், அதினுடைய பிரபுக்கள்மேலும், அதினுடைய ஞானிகள்மேலும் வருமென்று கர்த்தர் சொல்லுகிற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ட்டயம் பொய்களைப் பிணைக்கிறவர்கள்மேலும் வரும்; அவர்கள் பைத்தியக்காரராவார்கள்; பட்டயம் அதின் பராக்கிரமசாலிகள் மேலும் வரும், அவர்கள் கலங்குவ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ட்டயம் பொய்களைப் பிணைக்கிறவர்கள்மேலும் வரும்; அவர்கள் பைத்தியக்காரராவார்கள்; பட்டயம் அதின் பராக்கிரமசாலிகள் மேலும் வரும், அவர்கள் கலங்குவ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ட்டயம் அதின் குதிரைகள் மேலும், அதின் இரதங்கள்மேலும், அதின் நடுவில் இருக்கிற பலஜாதியான ஜனங்கள் யாவர்மேலும் வரும், அவர்கள் பேடிகளாவார்கள்; பட்டயம் அதின் பொக்கிஷங்களின்மேல் வரும், அவைகள் கொள்ளையாகும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ட்டயம் அதின் குதிரைகள் மேலும், அதின் இரதங்கள்மேலும், அதின் நடுவில் இருக்கிற பலஜாதியான ஜனங்கள் யாவர்மேலும் வரும், அவர்கள் பேடிகளாவார்கள்; பட்டயம் அதின் பொக்கிஷங்களின்மேல் வரும், அவைகள் கொள்ளையா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ட்களிலும் அக்காலத்திலும் இஸ்ரவேல் புத்திரர் வருவார்கள்; அவர்களும் யூதா புத்திரரும் ஏகமாய் அழுது, நடந்துவந்து, தங்கள் தேவனாகிய கர்த்தரைத் தேடுவார்கள் என்று கர்த்தர் சொல்லுகி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வறட்சி அதின் தண்ணீர்கள்மேல் வரும் அவைகள் வறண்டுபோம்; அது விக்கிரக தேசம்; அருக்களிப்பான சிலைகளின்மேல் மனமயங்கியிருக்கிற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வறட்சி அதின் தண்ணீர்கள்மேல் வரும் அவைகள் வறண்டுபோம்; அது விக்கிரக தேசம்; அருக்களிப்பான சிலைகளின்மேல் மனமயங்கியிருக்கிற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கையால் காட்டுமிருகங்களும் ஓரிகளும் அதிலே குடியிருக்கும்; கோட்டான்கள் அதிலே தங்கும்; இனி என்றென்றைக்கும் அது குடியேற்றப்படுவதில்லை; தலைமுறை தலைமுறையாக ஒருவரும் அதில் சஞ்சரிப்பதுமில்லை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கையால் காட்டுமிருகங்களும் ஓரிகளும் அதிலே குடியிருக்கும்; கோட்டான்கள் அதிலே தங்கும்; இனி என்றென்றைக்கும் அது குடியேற்றப்படுவதில்லை; தலைமுறை தலைமுறையாக ஒருவரும் அதில் சஞ்சரிப்பதுமில்லை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ேவன் சோதோமையும் கொமோராவையும் அதின் சுற்றுப்புறங்களையும் கவிழ்த்துப்போட்டதுபோல இதையும் கவிழ்த்துப்போடுவேன் என்று கர்த்தர் சொல்லுகிறார்; ஒருவரும் அதில் குடியிருப்பதில்லை, ஒரு மனுபுத்திரனும் அதில் தங்குவதுமில்லை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தேவன் சோதோமையும் கொமோராவையும் அதின் சுற்றுப்புறங்களையும் கவிழ்த்துப்போட்டதுபோல இதையும் கவிழ்த்துப்போடுவேன் என்று கர்த்தர் சொல்லுகிறார்; ஒருவரும் அதில் குடியிருப்பதில்லை, ஒரு மனுபுத்திரனும் அதில் தங்குவதுமில்லை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தோ, வடக்கேயிருந்து ஒரு ஜனமும் பெரிய ஜாதியும் வரும்; பூமியின் எல்லைகளிலிருந்து பலத்த ராஜாக்கள் எழும்புவ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வில்லும் வேலும் பிடித்துவருவார்கள்; அவர்கள் இரக்கமில்லாத கொடியர்; அவர்கள் இரைச்சல் சமுத்திர இரைச்சல்போல் இருக்கும்; பாபிலோன் குமாரத்தியே, அவர்கள் உனக்கு விரோதமாக யுத்தத்துக்கு ஆயத்தப்பட்ட ஆட்களாய்க் குதிரைகளின் மேல் ஏறி வருவ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வில்லும் வேலும் பிடித்துவருவார்கள்; அவர்கள் இரக்கமில்லாத கொடியர்; அவர்கள் இரைச்சல் சமுத்திர இரைச்சல்போல் இருக்கும்; பாபிலோன் குமாரத்தியே, அவர்கள் உனக்கு விரோதமாக யுத்தத்துக்கு ஆயத்தப்பட்ட ஆட்களாய்க் குதிரைகளின் மேல் ஏறி வருவ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வில்லும் வேலும் பிடித்துவருவார்கள்; அவர்கள் இரக்கமில்லாத கொடியர்; அவர்கள் இரைச்சல் சமுத்திர இரைச்சல்போல் இருக்கும்; பாபிலோன் குமாரத்தியே, அவர்கள் உனக்கு விரோதமாக யுத்தத்துக்கு ஆயத்தப்பட்ட ஆட்களாய்க் குதிரைகளின் மேல் ஏறி வர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ட்களிலும் அக்காலத்திலும் இஸ்ரவேல் புத்திரர் வருவார்கள்; அவர்களும் யூதா புத்திரரும் ஏகமாய் அழுது, நடந்துவந்து, தங்கள் தேவனாகிய கர்த்தரைத் தேடுவார்கள் என்று கர்த்தர் சொல்லுகிற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்கள் வருகிற செய்தியை பாபிலோன் ராஜா கேட்கையில் அவன் கைகள் தளரும்; இடுக்கமும் பிரசவ வேதனைப்படுகிறவளுக்குண்டாகும் வேதனையப்போன்ற வேதனையும் அவனைப் பிடிக்கும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்கள் வருகிற செய்தியை பாபிலோன் ராஜா கேட்கையில் அவன் கைகள் தளரும்; இடுக்கமும் பிரசவ வேதனைப்படுகிறவளுக்குண்டாகும் வேதனையப்போன்ற வேதனையும் அவனைப் பிடிக்கும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தோ, புரண்டு ஓடுகிற யோர்தானிலிருந்து சிங்கத்தைப்போல் பலவானுடைய தாபரத்துக்கு விரோதமாக வருகிறான்; அவனை அங்கேயிருந்து சடிதியிலே ஓடிவரப்பண்ணுவேன்; நான் அதற்கு விரோதமாகக் கட்டளையிட்டு, அனுப்பத் தெரிந்து கொள்ளப்பட்டவன் யார்? எனக்குச் சமானமானவன் யார்? எனக்கு திட்டஞ்சொல்பவன் யார்? எனக்கு முன்பாக நிற்கப்போகிற மேய்ப்பன் யார்?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தோ, புரண்டு ஓடுகிற யோர்தானிலிருந்து சிங்கத்தைப்போல் பலவானுடைய தாபரத்துக்கு விரோதமாக வருகிறான்; அவனை அங்கேயிருந்து சடிதியிலே ஓடிவரப்பண்ணுவேன்; நான் அதற்கு விரோதமாகக் கட்டளையிட்டு, அனுப்பத் தெரிந்து கொள்ளப்பட்டவன் யார்? எனக்குச் சமானமானவன் யார்? எனக்கு திட்டஞ்சொல்பவன் யார்? எனக்கு முன்பாக நிற்கப்போகிற மேய்ப்பன் யார்?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தோ, புரண்டு ஓடுகிற யோர்தானிலிருந்து சிங்கத்தைப்போல் பலவானுடைய தாபரத்துக்கு விரோதமாக வருகிறான்; அவனை அங்கேயிருந்து சடிதியிலே ஓடிவரப்பண்ணுவேன்; நான் அதற்கு விரோதமாகக் கட்டளையிட்டு, அனுப்பத் தெரிந்து கொள்ளப்பட்டவன் யார்? எனக்குச் சமானமானவன் யார்? எனக்கு திட்டஞ்சொல்பவன் யார்? எனக்கு முன்பாக நிற்கப்போகிற மேய்ப்பன் யார்?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கையால் கர்த்தர் பாபிலோனுக்கு விரோதமாக யோசித்த ஆலோசனையையும் அவர் கல்தேயர் தேசத்துக்கு விரோதமாக நினைத்திருக்கிற நினைவுகளையும் கேளுங்கள்; மெய்யாகவே மந்தையில் சிறியவர்கள் அவர்களைப் பிடித்திழுப்பார்கள்; மெய்யாகவே அவர்கள் இருக்கிற தாபரங்களை அவர் பாழாக்குவார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கையால் கர்த்தர் பாபிலோனுக்கு விரோதமாக யோசித்த ஆலோசனையையும் அவர் கல்தேயர் தேசத்துக்கு விரோதமாக நினைத்திருக்கிற நினைவுகளையும் கேளுங்கள்; மெய்யாகவே மந்தையில் சிறியவர்கள் அவர்களைப் பிடித்திழுப்பார்கள்; மெய்யாகவே அவர்கள் இருக்கிற தாபரங்களை அவர் பாழாக்குவார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கையால் கர்த்தர் பாபிலோனுக்கு விரோதமாக யோசித்த ஆலோசனையையும் அவர் கல்தேயர் தேசத்துக்கு விரோதமாக நினைத்திருக்கிற நினைவுகளையும் கேளுங்கள்; மெய்யாகவே மந்தையில் சிறியவர்கள் அவர்களைப் பிடித்திழுப்பார்கள்; மெய்யாகவே அவர்கள் இருக்கிற தாபரங்களை அவர் பாழாக்குவார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ாபிலோன் பிடிபட்டதின் சத்தத்தினால் பூமி அதிரும், அதின் கூப்பிடுதல் ஜாதிகளுக்குள்ளே கேட்கப்ப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12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ఎన్నటికిని మరువబడని నిత్యనిబంధన చేసికొని యెహోవాను కలిసికొందము రండని చెప్పుకొనుచు సీయోనుతట్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భిముఖులై ఆచ్చటికి వెళ్లు మార్గము ఏదని అడుగుచు వచ్చెదరు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ా ప్రజలు త్రోవతప్పిన గొఱ్ఱలుగా ఉన్నారు వారి కాపరులు కొండలమీదికి వారిని తోలుకొని పోయి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్రోవ తప్పించిరి జనులు కొండకొండకు వెళ్లుచు తాము దిగవలసిన చోటు మరచి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కనుగొనినవారందరు వారిని భక్షించుచు వచ్చిరి వారి శత్రువులుమేము అపరాధులము కాము వీరు న్యాయమ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వాసమును తమ పితరులకు నిరీక్షణాధారమునగు యెహోవామీద తిరుగుబాటు చేసినందున ఇది వారికి సంభవించె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బబులోనులోనుండి పారిపోవుడి కల్దీయులదేశములోనుండి బయలువెళ్లుడి మందలకు ముందు మేకపోతులు నడుచు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ందర నడువ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ఉత్తరదేశమునుండి మహాజనముల సమూహమును నేను రేపుచున్నాను బబులోనునకు విరోధముగా దానిని రప్పించుచున్న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బబులోనునుగూర్చియు కల్దీయుల దేశమునుగూర్చియు ప్రవక్తయైన యిర్మీయాద్వారా యెహోవా సెలవిచ్చిన వాక్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 జనులు దానిమీదికి యుద్ధపంక్తులు తీర్చుచున్నారు వారి మధ్యనుండియే ఆమె పట్టబడును ప్రజ్ఞగల బలాఢ్య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ోపుడుసొమ్ము పట్టుకొనక మరలని రీతిగా వారి బాణములు అమోఘములై తిరిగి రాక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కల్దీయుల దేశము దోపుడుసొమ్మగును దాని దోచుకొను వారందరు సంతుష్టి నొందెదరు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ా స్వాస్థ్యమును దోచుకొనువారలారా, సంతోషించుచు ఉత్సహించుచు నురిపిడిచేయుచు పెయ్యవలె గంతులువేయ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లమైన గుఱ్ఱములవలె మీరు సకిలించుచున్నార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ీ తల్లి బహుగా సిగ్గుపడును మిమ్మును కన్నది తెల్ల బోవును ఇదిగో అది జనములన్నిటిలో అతినీచ జనమగ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ి యెడారియు ఎండినభూమియు అడవియు న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యెహోవా రౌద్రమునుబట్టి అది నిర్జనమగును అది కేవలము పాడైపోవును బబులోను మార్గమున పోవువారంద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శ్చర్యపడి దాని తెగుళ్లన్నియు చూచి--ఆహా నీకీగతి పట్టి నదా? అంద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ఆమె యెహోవాకు విరోధముగా పాపముచేసినది. విల్లు త్రొక్కువారలారా, మీరందరు బబులోనునకు విరోధముగా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జనములలో ప్రకటించుడి సమాచారము తెలియ జేయుడి ధ్వజమునెత్తి మరుగుచేయక చాటించుడి బబులోను పట్టబడును బే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ట్టు యుద్ధపంక్తులు తీర్చుడి ఎడతెగక దానిమీద బాణములు వేయు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చుట్టు కూడి దానిని బట్టి కేకలువేయుడి అది లోబడ నొప్పుకొనుచున్నది దాని బురుజులు పడిపోవుచున్న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ప్రాకారములు విరుగగొట్టబడుచున్నవి ఇది యెహోవా చేయు ప్రతికారము.దానిమీద పగతీర్చుకొనుడి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నట్టే దానికి చేయ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బబులోనులో నుండకుండ విత్తువారిని నిర్మూలము చేయుడి కోతకాలమున కొడవలి పట్టుకొనువారిని నిర్మూల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డి క్రూరమైన ఖడ్గమునకు భయపడి వారందరు తమ ప్రజలయొద్దకు వెళ్లుచున్నారు తమ తమ దేశమ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రిపోవ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ఇశ్రాయేలువారు చెదిరిపోయిన గొఱ్ఱలు సింహములు వారిని తొలగగొట్టెను మొదట అష్షూరురాజు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క్షించెను కడపట బబులోను రాజైన యీ నెబుకద్రెజరు వారి యెముకలను నలుగగొట్ట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కావున ఇశ్రాయేలు దేవుడును సైన్యముల కధిపతియు నగు యెహోవా ఈలాగు సెలవిచ్చుచున్నాడు అష్షూరు రాజ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వమానము నొందును మెరోదకు నేల పడవేయబడును బబులోను విగ్రహములు అవమానము నొందును దాని బొమ్మ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దండించినట్లు బబులోనురాజును అతని దేశమును దండ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ఇశ్రాయేలువారిని తమ మేతస్థలమునకు నేను తిరిగి రప్పించెదను వారు కర్మెలుమీదను బాషానుమీదను మేయుద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ఫ్రాయిము కొండలమీదను గిలాదులోను మేయుచు సంతుష్టిన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 కాలమున ఆ నాటికి ఇశ్రాయేలు దోషమును వెదకినను అది కనబడకుండును. యూదా పాపములు వెదకిను అవి దొరుక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ేషింపజేసినవారిని నేను క్షమించెదను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దండెత్తి మెరాతయీయుల దేశముమీదికి పొమ్ము పెకోదీయుల దేశముమీదికి పొమ్ము వారిని హతముచేయుము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ాపగ్రస్తులని ప్రకటించుము నేను మీకిచ్చిన ఆజ్ఞ అంతటినిబట్టి చేయ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ఆలకించుడి, దేశములో యుద్ధధ్వని వినబడుచున్నది అధిక నాశనధ్వని వినబడుచున్న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సర్వభూమిని కొట్టుచున్న సమ్మెట తెగి బొత్తిగా విరుగ గొట్టబడెను అన్యజనులలో బబులోను బొత్తి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డై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ోర్లద్రోయబ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బబులోనూ, నిన్ను పట్టుకొనుటకై బోను పెట్టి యున్నాను తెలియకయే నీవు పట్టబడియున్నావు యెహోవాతో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ద్ధముచేయ బూనుకొంటివి నీవు చిక్కుపడి పట్టబడియు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కల్దీయులదేశములో ప్రభువును సైన్యములకధిపతియు నగు యెహోవాకు పనియున్నది యెహోవా తన ఆయుధశాలను తెర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ోపముతీర్చు తన ఆయుధములను వెలుపలికి తెచ్చు 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నలుదిక్కులనుండి వచ్చి దానిమీద పడుడి దాని ధాన్యపుకొట్లను విప్పుడి కసవు కుప్పలువేసినట్లు దా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ప్పలువేయుడి శేషమేమియు లేకుండ నాశనము చేయు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దాని యెడ్లన్నిటిని వధించుడి అవి వధకు పోవలెను అయ్యో, వారికి శ్రమ వారి దినము ఆసన్నమాయెను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ండనకాలము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ఆలకించుడి, పారిపోయి బబులోను దేశములోనుండి తప్పించుకొని వచ్చుచున్నవారి శబ్దము వినబడు చున్నది మ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డగు యెహోవా చేయు ప్రతికార సమా చారమును తన ఆలయము విషయమై ఆయన చేయు ప్రతికార సమాచారమును సీయోన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ఉత్తరదిక్కునుండి దానిమీదికి ఒక జనము వచ్చు చున్నది ఏ నివాసియు లేకుండ అది దాని దేశమును పాడు చేయ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కటించుడి. వారు వచ్చ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బబులోనునకు రండని విలుకాండ్రమ పిలువుడి విల్లు త్రొక్కువారలారా, మీరందరు దానిచుట్టు దిగుడి.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మీద గర్వపడినది ఇశ్రాయేలు పరిశుద్ధునిమీద గర్వపడినది దానిలో నొకడును తప్పించుకొనకూడద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ియలనుబట్టి దానికి ప్రతికారము చేయుడి అది చేసిన పనియంతటినిబట్టి దానికి ప్రతికారము చేయ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కావున ఆ దినమున దాని ¸°వనస్థులు దాని వీధులలో కూలుదురు దాని యోధులందరు తుడిచివేయబడుదురు ఇదే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ప్రభువును సైన్యములకధిపతియునగు యెహోవా వాక్కు ఇదే గర్విష్ఠుడా, నేను నీకు విరోధినై యున్నాన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నము వచ్చుచున్నది నేను నిన్ను శిక్షించుకాలము వచ్చుచున్న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గర్విష్ఠుడు తొట్రిల్లి కూలును అతని లేవనెత్తువాడెవడును లేకపోవును నేనతని పురములలో అగ్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జబెట్టెదను అది అతని చుట్టుపట్టులన్నిటిని కాల్చివ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నుష్యులేమి పశువులేమి అందరును పారిపోవుదురు అందరును తర్లిపోవ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సైన్యములకధిపతియగు యెహోవా ఈలాగు సెలవిచ్చు చున్నాడు ఒకడును తప్పకుండ ఇశ్రాయేలువారును యూదా వార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ాధింపబడిరి వారిని చెరపెట్టినవారందరు వారిని గట్టిగా పట్టుకొను చున్నారు వారిని పోనిచ్చ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్మతింప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వారి విమోచకుడు బలవంతుడు సైన్యములకధిపతియగు యెహోవా అని ఆయనకు పేరు భూమికి విశ్రాంతి కలుగజేయుట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బులోను నివాసులను కలవరపరచుటకును ఆయన బాగుగా వాదించి వారి వ్యాజ్యెమును కడ ముట్ట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యెహోవా మాట యిదే కల్దీయులును బబులోను నివాసులును దాని అధిపతులును జ్ఞానులును కత్తిపాలగుద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ప్రగల్భములు పలుకువారు ఖడ్గవశులై పిచ్చివాండ్రగు దురు. బలాఢ్యులు నిర్మూలమగువరకు ఖడ్గము వారి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ఖడ్గము వారి గుఱ్ఱములమీద పడును వారి రథముల మీద పడును ఖడ్గము వారిమీదికి దిగుటచేత దానిలోన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దేశులు స్త్రీలవంటివారగుదురు అది దాని నిధులమీద పడగా అవి దోచుకొన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 కాలమున ఆనాటికి ఇశ్రాయేలువారును యూదా వారును కూడి వచ్చెదరు ఏడ్చుచు సాగుచు తమ దేవుడైన యెహోవాయొద్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నీళ్లకు ఎద్దడి తగులును అవి ఇంకిపోవును అది చెక్కబడిన విగ్రహములుగల దేశము జనులు భీకరప్రతిమలనుబ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ిచ్చిచేష్టలు చేయ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అందుచేతను అడవిపిల్లులును నక్కలును అక్కడ నివ సించును నిప్పుకోళ్లును దానిలో నివాసముచేయును ఇకమీద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ి ఎన్నడును నివాసస్థలము కాకపోవును తరతరములు దానిలో ఎవరును కాపురముండ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యెహోవా వాక్కు ఇదే సొదొమను గొమొఱ్ఱాను వాటి సమీపపట్టణములను దేవుడు నాశనము చేసినప్పుడు జరిగిన రీతి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వడును అక్కడ కాపురముండకపోవును ఏ నరుడును దానిలో బసచేయ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జనులు ఉత్తరదిక్కునుండి వచ్చుచున్నారు మహాజనమును అనేక రాజులును భూదిగంతములనుండి రేపబడ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వారు వింటిని ఈటెను పట్టుకొని వచ్చెదరు వారు క్రూరులు జాలిపడనివారు వారి స్వరము సముద్రఘోషవలె ఉన్న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ు గుఱ్ఱములను ఎక్కువారు బబులోను కుమారీ, ఒకడు యుద్ధపంక్తులు తీర్చు రీతిగా వారందరు నీమీద పంక్త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ర్చ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చారించుటకై వచ్చెద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బబులోనురాజు వారి సమాచారము విని దుర్బలు డాయెను అతనికి బాధ కలిగెను ప్రసవ స్త్రీ వేదనవంటి వేద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కి సంభవ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చిరకాల నివాసమును పట్టుకొనవలెనని శత్రువులు యొర్దాను ప్రవాహములో నుండి సింహము వలె వచ్చుచున్న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మిషములోనే నేను వారిని దానియొద్దనుండి తోలి వేయుదును నేనెవని ఏర్పరతునో వానిని దాని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యమించెదనునన్ను పోలియున్నవాడై నన్ను ఆక్షేపణచేయువాడేడి?నన్ను ఎదిరింపగల కాపరి ఏడ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బబులోనునుగూర్చి యెహోవా చేసిన ఆలోచన వినుడి కల్దీయుల దేశమునుగూర్చి ఆయన ఉద్దేశించినది విను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శ్చయముగా మందలోని అల్పులైనవారిని వారు లాగు దురు నిశ్చయముగా వారినిబట్టి వారి నివాసస్థలము విస్మ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బబులోను పట్టబడుచున్నదను సమాచారము విని భూమి కంపించుచున్నది జనములలో అంగలార్పు వినబడ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2026-08-03T02:42:56Z</dcterms:created>
  <dcterms:modified xsi:type="dcterms:W3CDTF">2026-08-03T02:42:56Z</dcterms:modified>
  <dc:title>எரேமியா : 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