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on shall we see the glorious morning ! 
Saints, arise ! saints, arise !  
Sinners, attend the notes of warning ! 
Saints, arise ! saints, arise ! 
The Resurrection Day draws near, 
The King of saints shall soon appear, 
And high His royal standard rear : 
Saints, arise ! saints, aris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ar ye the trump of God resounding, 
Saints, arise ! saints, arise ! 
Through death's dark vaults its notes 
rebounding : 
Saints, arise ! saints, arise ! 
To meet the Bridegroom haste ! prepare !  
Put on your bridal garments fair ; 
And hail your Saviour in the air ! 
Saints, arise ! saints, aris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saints who sleep, with joy awaken, 
All arise ! all arise ! 
Their clay-cold beds are quick forsaken, 
Ali arise ! all arise ! 
Not one of all the faithful few 
Who here on earth the Saviour knew, 
But starts with bliss his Lord to view : 
All arise ! all aris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ast by the throne of God behold them 
Crowned at last ! crowned at last ! 
See in His arms the Saviour fold them, 
Crowned at last ! crowned at last ! 
With wreaths of glory round their head ;
No tears of sorrow now are shed,  
To joy's full fountain all are led : 
Crowned at last ! crowned at last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2026-06-15T13:19:55Z</dcterms:created>
  <dcterms:modified xsi:type="dcterms:W3CDTF">2026-06-15T13:19:55Z</dcterms:modified>
  <dc:title>Hymn : 1030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