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more than life to me, 
I am clinging, clinging close to Thee ; 
Let Thy precious blood, applied, 
Keep me ever, ever near Th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day, . . every hour, . . 
Let me feel Thy cleansing power ; 
May Thy tender love to me 
Bind me closer, closer, Lord, 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ugh this changing world below. 
Lead me gently, gently as I go ; 
Trusting Thee, I cannot stray, 
I can never, never lose my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me love Thee more and more, 
Till this fleeting, fleeting life is o'er; 
Till my soul is lost in love, 
In a brighter, brighter world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2026-07-30T21:52:58Z</dcterms:created>
  <dcterms:modified xsi:type="dcterms:W3CDTF">2026-07-30T21:52:58Z</dcterms:modified>
  <dc:title>Hymn : 570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