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ிர்வாதம் பெருக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எல்லாம் மறைய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தெல்லாம் எழும்ப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ீ பற்ற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தேசம் ஆக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காண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பார்க்க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விடுவது இல்லை ப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ாய் மாற்றும் வரையில் நா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த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2026-09-08T09:50:31Z</dcterms:created>
  <dcterms:modified xsi:type="dcterms:W3CDTF">2026-09-08T09:50:31Z</dcterms:modified>
  <dc:title>துதிப் பாடல்கள் : 142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