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presProps" Target="presProps.xml"/>
  <Relationship Id="rId62" Type="http://schemas.openxmlformats.org/officeDocument/2006/relationships/viewProps" Target="viewProps.xml"/>
  <Relationship Id="rId6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ாயங்காலமும் விடியற்காலமுமாகி ஐந்தாம் நாள் ஆயிற்ற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ேவன் வெளிச்சம் உண்டாகக்கடவது என்றார், வெளிச்சம் உண்டாயிற்ற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ன்பு தேவன்: பூமியானது ஜாதிஜாதியான ஜீவஜந்துக்களாகிய நாட்டு மிருகங்களையும், ஊரும் பிராணிகளையும், காட்டு மிருகங்களையும் ஜாதிஜாதியாகப் பிறப்பிக்கக்கடவது என்றார்; அது அப்படியே ஆயிற்ற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ன்பு தேவன்: பூமியானது ஜாதிஜாதியான ஜீவஜந்துக்களாகிய நாட்டு மிருகங்களையும், ஊரும் பிராணிகளையும், காட்டு மிருகங்களையும் ஜாதிஜாதியாகப் பிறப்பிக்கக்கடவது என்றார்; அது அப்படியே ஆயிற்ற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ன்பு தேவன்: பூமியானது ஜாதிஜாதியான ஜீவஜந்துக்களாகிய நாட்டு மிருகங்களையும், ஊரும் பிராணிகளையும், காட்டு மிருகங்களையும் ஜாதிஜாதியாகப் பிறப்பிக்கக்கடவது என்றார்; அது அப்படியே ஆயிற்ற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ெளிச்சம் நல்லது என்று தேவன் கண்டார்; வெளிச்சத்தையும் இருளையும் தேவன் வெவ்வேறாகப் பிரித்த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ேவன் பூமியிலுள்ள ஜாதிஜாதியான காட்டு மிருகங்களையும் ஜாதிஜாதியான நாட்டு மிருகங்களையும், பூமியில் ஊரும் பிராணிகள் எல்லாவற்றையும் உண்டாக்கினார்; தேவன் அது நல்லது என்று கண்ட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ேவன் பூமியிலுள்ள ஜாதிஜாதியான காட்டு மிருகங்களையும் ஜாதிஜாதியான நாட்டு மிருகங்களையும், பூமியில் ஊரும் பிராணிகள் எல்லாவற்றையும் உண்டாக்கினார்; தேவன் அது நல்லது என்று கண்ட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ேவன் வெளிச்சத்துக்குப் பகல் என்று பேரிட்டார், இருளுக்கு இரவு என்று பேரிட்டார்; சாயங்காலமும் விடியற்காலமுமாகி முதலாம் நாள் ஆயிற்ற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ேவன் வெளிச்சத்துக்குப் பகல் என்று பேரிட்டார், இருளுக்கு இரவு என்று பேரிட்டார்; சாயங்காலமும் விடியற்காலமுமாகி முதலாம் நாள் ஆயிற்ற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தியிலே தேவன் வானத்தையும் பூமியையும் சிருஷ்டித்த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ன்பு தேவன் ஜலத்தின் மத்தியில் ஆகாயவிரிவு உண்டாகக்கடவது என்றும், அது ஜலத்தினின்று ஜலத்தைப் பிரிக்கக்கடவது என்றும் சொன்ன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ேவன் ஆகாய விரிவை உண்டு பண்ணி, ஆகாயவிரிவுக்குக் கீழே இருக்கிற ஜலத்திற்கும் ஆகாயவிரிவுக்கு மேலே இருக்கிற ஜலத்திற்கும் பிரிவுண்டாக்கினார்; அது அப்படியே ஆயிற்ற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ேவன் ஆகாய விரிவை உண்டு பண்ணி, ஆகாயவிரிவுக்குக் கீழே இருக்கிற ஜலத்திற்கும் ஆகாயவிரிவுக்கு மேலே இருக்கிற ஜலத்திற்கும் பிரிவுண்டாக்கினார்; அது அப்படியே ஆயிற்ற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ன்பு தேவன்: நமது சாயலாகவும் நமது ரூபத்தின்படியேயும் மனுஷனை உண்டாக்குவோமாக; அவர்கள் சமுத்திரத்தின் மச்சங்களையும், ஆகாயத்துப் பறவைகளையும், மிருகஜீவன்களையும், பூமியனைத்தையும், பூமியின்மேல் ஊரும் சகலப் பிராணிகளையும் ஆளக்கடவர்கள் என்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ன்பு தேவன்: நமது சாயலாகவும் நமது ரூபத்தின்படியேயும் மனுஷனை உண்டாக்குவோமாக; அவர்கள் சமுத்திரத்தின் மச்சங்களையும், ஆகாயத்துப் பறவைகளையும், மிருகஜீவன்களையும், பூமியனைத்தையும், பூமியின்மேல் ஊரும் சகலப் பிராணிகளையும் ஆளக்கடவர்கள் என்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ன்பு தேவன்: நமது சாயலாகவும் நமது ரூபத்தின்படியேயும் மனுஷனை உண்டாக்குவோமாக; அவர்கள் சமுத்திரத்தின் மச்சங்களையும், ஆகாயத்துப் பறவைகளையும், மிருகஜீவன்களையும், பூமியனைத்தையும், பூமியின்மேல் ஊரும் சகலப் பிராணிகளையும் ஆளக்கடவர்கள் என்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ேவன் தம்முடைய சாயலாக மனுஷனைச் சிருஷ்டித்தார், அவனைத் தேவசாயலாகவே சிருஷ்டித்தார், ஆணும் பெண்ணுமாக அவர்களைச் சிருஷ்டித்த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ேவன் தம்முடைய சாயலாக மனுஷனைச் சிருஷ்டித்தார், அவனைத் தேவசாயலாகவே சிருஷ்டித்தார், ஆணும் பெண்ணுமாக அவர்களைச் சிருஷ்டித்த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ின்பு தேவன் அவர்களை நோக்கி: நீங்கள் பலுகிப்பெருகி, பூமியை நிரப்பி, அதைக் கீழ்ப்படுத்தி, சமுத்திரத்தின் மச்சங்களையும் ஆகாயத்துப் பறவைகளையும், பூமியின்மேல் நடமாடுகிற சகல ஜீவஜந்துக்களையும் ஆண்டுகொள்ளுங்கள் என்று சொல்லி அவர்களை ஆசீர்வதித்த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ின்பு தேவன் அவர்களை நோக்கி: நீங்கள் பலுகிப்பெருகி, பூமியை நிரப்பி, அதைக் கீழ்ப்படுத்தி, சமுத்திரத்தின் மச்சங்களையும் ஆகாயத்துப் பறவைகளையும், பூமியின்மேல் நடமாடுகிற சகல ஜீவஜந்துக்களையும் ஆண்டுகொள்ளுங்கள் என்று சொல்லி அவர்களை ஆசீர்வதித்த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தியிலே தேவன் வானத்தையும் பூமியையும் சிருஷ்டித்த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ின்பு தேவன் அவர்களை நோக்கி: நீங்கள் பலுகிப்பெருகி, பூமியை நிரப்பி, அதைக் கீழ்ப்படுத்தி, சமுத்திரத்தின் மச்சங்களையும் ஆகாயத்துப் பறவைகளையும், பூமியின்மேல் நடமாடுகிற சகல ஜீவஜந்துக்களையும் ஆண்டுகொள்ளுங்கள் என்று சொல்லி அவர்களை ஆசீர்வதித்த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ேவன் ஆகாயவிரிவுக்கு வானம் என்று பேரிட்டார்; சாயங்காலமும் விடியற்காலமுமாகி இரண்டாம் நாள் ஆயிற்ற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ின்னும் தேவன்: இதோ, பூமியின்மேல் எங்கும் விதைதரும் சகலவிதப் பூண்டுகளையும், விதைதரும் கனிமரங்களாகிய சகலவித விருட்சங்களையும் உங்களுக்குக் கொடுத்தேன், அவைகள் உங்களுக்கு ஆகாரமாயிருக்கக்கடவது;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ின்னும் தேவன்: இதோ, பூமியின்மேல் எங்கும் விதைதரும் சகலவிதப் பூண்டுகளையும், விதைதரும் கனிமரங்களாகிய சகலவித விருட்சங்களையும் உங்களுக்குக் கொடுத்தேன், அவைகள் உங்களுக்கு ஆகாரமாயிருக்கக்கடவது;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பு தேவன் வானத்தின் கீழே இருக்கிற ஜலம் ஓரிடத்தில் சேரவும், வெட்டாந்தரை காணப்படவும் கடவது என்றார்; அது அப்படியே ஆயிற்ற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ேவன் வெட்டாந்தரைக்குப் பூமி என்றும், சேர்ந்த ஜலத்திற்குச் சமுத்திரம் என்றும் பேரிட்டார்; தேவன் அது நல்லது என்று கண்ட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ேவன் வெட்டாந்தரைக்குப் பூமி என்றும், சேர்ந்த ஜலத்திற்குச் சமுத்திரம் என்றும் பேரிட்டார்; தேவன் அது நல்லது என்று கண்ட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தேவன்: பூமியானது புல்லையும், விதையைப் பிறப்பிக்கும் பூண்டுகளையும், பூமியின்மேல் தங்களில் தங்கள் விதையையுடைய கனிகளைத் தங்கள் தங்கள் ஜாதியின்படியே கொடுக்கும் கனிவிருட்சங்களையும் முளைப்பிக்கக்கடவது என்றார்; அது அப்படியே ஆயிற்ற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தேவன்: பூமியானது புல்லையும், விதையைப் பிறப்பிக்கும் பூண்டுகளையும், பூமியின்மேல் தங்களில் தங்கள் விதையையுடைய கனிகளைத் தங்கள் தங்கள் ஜாதியின்படியே கொடுக்கும் கனிவிருட்சங்களையும் முளைப்பிக்கக்கடவது என்றார்; அது அப்படியே ஆயிற்ற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தேவன்: பூமியானது புல்லையும், விதையைப் பிறப்பிக்கும் பூண்டுகளையும், பூமியின்மேல் தங்களில் தங்கள் விதையையுடைய கனிகளைத் தங்கள் தங்கள் ஜாதியின்படியே கொடுக்கும் கனிவிருட்சங்களையும் முளைப்பிக்கக்கடவது என்றார்; அது அப்படியே ஆயிற்ற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ூமியானது ஒழுங்கின்மையும் வெறுமையுமாய் இருந்தது; ஆழத்தின்மேல் இருள் இருந்தது; தேவ ஆவியானவர் ஜலத்தின்மேல் அசைவாடிக்கொண்டிருந்த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ூமியானது புல்லையும், தங்கள் ஜாதியின்படியே விதையைப் பிறப்பிக்கும் பூண்டுகளையும் தங்கள் தங்கள் ஜாதியின்படியே தங்களில் தங்கள் விதையையுடைய கனிகளைக் கொடுக்கும் விருட்சங்களையும் முளைப்பித்தது; தேவன் அது நல்லது என்று கண்ட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ூமியானது புல்லையும், தங்கள் ஜாதியின்படியே விதையைப் பிறப்பிக்கும் பூண்டுகளையும் தங்கள் தங்கள் ஜாதியின்படியே தங்களில் தங்கள் விதையையுடைய கனிகளைக் கொடுக்கும் விருட்சங்களையும் முளைப்பித்தது; தேவன் அது நல்லது என்று கண்ட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ாயங்காலமும் விடியற்காலமுமாகி மூன்றாம் நாள் ஆயிற்ற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பு தேவன் பகலுக்கும் இரவுக்கும் வித்தியாசம் உண்டாகத்தக்கதாக வானம் என்கிற ஆகாய விரிவிலே சுடர்கள் உண்டாகக்கடவது, அவைகள் அடையாளங்களுக்காகவும் காலங்களையும் நாட்களையும் வருஷங்களையும் குறிக்கிறதற்காகவும் இருக்கக்கடவது என்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பு தேவன் பகலுக்கும் இரவுக்கும் வித்தியாசம் உண்டாகத்தக்கதாக வானம் என்கிற ஆகாய விரிவிலே சுடர்கள் உண்டாகக்கடவது, அவைகள் அடையாளங்களுக்காகவும் காலங்களையும் நாட்களையும் வருஷங்களையும் குறிக்கிறதற்காகவும் இருக்கக்கடவது என்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ைகள் பூமியின்மேல் பிரகாசிக்கும்படிக்கு வானம் என்கிற ஆகாய விரிவிலே சுடர்களாயிருக்கக்கடவது என்றார்; அது அப்படியே ஆயிற்ற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ூமியிலுள்ள சகல மிருகஜீவன்களுக்கும், ஆகாயத்திலுள்ள சகல பறவைகளுக்கும், பூமியின்மேல் ஊரும் பிராணிகள் எல்லாவற்றிற்கும் பசுமையான சகல பூண்டுகளையும் ஆகாரமாகக் கொடுத்தேன் என்றார்; அது அப்படியே ஆயிற்று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ூமியிலுள்ள சகல மிருகஜீவன்களுக்கும், ஆகாயத்திலுள்ள சகல பறவைகளுக்கும், பூமியின்மேல் ஊரும் பிராணிகள் எல்லாவற்றிற்கும் பசுமையான சகல பூண்டுகளையும் ஆகாரமாகக் கொடுத்தேன் என்றார்; அது அப்படியே ஆயிற்று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ூமியிலுள்ள சகல மிருகஜீவன்களுக்கும், ஆகாயத்திலுள்ள சகல பறவைகளுக்கும், பூமியின்மேல் ஊரும் பிராணிகள் எல்லாவற்றிற்கும் பசுமையான சகல பூண்டுகளையும் ஆகாரமாகக் கொடுத்தேன் என்றார்; அது அப்படியே ஆயிற்று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தேவன் தாம் உண்டாக்கின எல்லாவற்றையும் பார்த்தார், அது மிகவும் நன்றாயிருந்தது; சாயங்காலமும் விடியற்காலமுமாகி ஆறாம் நாள் ஆயிற்ற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ேவன், மகா மச்சங்களையும் ஜலத்தில் தங்கள் தங்கள் ஜாதியின்படியே திரளாய் ஜநிப்பிக்கப்பட்ட சகலவித நீர் வாழும் ஜந்துக்களையும் சிறகுள்ள ஜாதி ஜாதியான சகலவிதப்பட்சிகளையும் சிருஷ்டித்தார்; தேவன் அது நல்லது என்று கண்ட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தேவன் தாம் உண்டாக்கின எல்லாவற்றையும் பார்த்தார், அது மிகவும் நன்றாயிருந்தது; சாயங்காலமும் விடியற்காலமுமாகி ஆறாம் நாள் ஆயிற்று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ேவன் பகலை ஆளப் பெரிய சுடரும் இரவை ஆளச் சிறிய சுடரும் ஆகிய இரண்டு மகத்தான சுடர்களையும் நட்சத்திரங்களையும் உண்டாக்கின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ேவன் பகலை ஆளப் பெரிய சுடரும் இரவை ஆளச் சிறிய சுடரும் ஆகிய இரண்டு மகத்தான சுடர்களையும் நட்சத்திரங்களையும் உண்டாக்கின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ைகள் பூமியின்மேல் பிரகாசிக்கவும்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கலையும் இரவையும் ஆளவும், வெளிச்சத்துக்கும் இருளுக்கும் வித்தியாசம் உண்டாக்கவும், தேவன் அவைகளை வானம் என்கிற ஆகாய விரிவிலே வைத்தார்; தேவன் அது நல்லது என்று கண்டா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கலையும் இரவையும் ஆளவும், வெளிச்சத்துக்கும் இருளுக்கும் வித்தியாசம் உண்டாக்கவும், தேவன் அவைகளை வானம் என்கிற ஆகாய விரிவிலே வைத்தார்; தேவன் அது நல்லது என்று கண்ட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ாயங்காலமும் விடியற்காலமுமாகி நாலாம் நாள் ஆயிற்று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ின்பு தேவன்: நீந்தும் ஜீவஜந்துக்களையும், பூமியின்மேல் வானம் என்கிற ஆகாயவிரிவிலே பறக்கும் பறவைகளையும், ஜலமானது திரளாய் ஜநிப்பிக்கக்கடவது என்றா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ின்பு தேவன்: நீந்தும் ஜீவஜந்துக்களையும், பூமியின்மேல் வானம் என்கிற ஆகாயவிரிவிலே பறக்கும் பறவைகளையும், ஜலமானது திரளாய் ஜநிப்பிக்கக்கடவது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ேவன், மகா மச்சங்களையும் ஜலத்தில் தங்கள் தங்கள் ஜாதியின்படியே திரளாய் ஜநிப்பிக்கப்பட்ட சகலவித நீர் வாழும் ஜந்துக்களையும் சிறகுள்ள ஜாதி ஜாதியான சகலவிதப்பட்சிகளையும் சிருஷ்டித்தார்; தேவன் அது நல்லது என்று கண்ட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ேவன், மகா மச்சங்களையும் ஜலத்தில் தங்கள் தங்கள் ஜாதியின்படியே திரளாய் ஜநிப்பிக்கப்பட்ட சகலவித நீர் வாழும் ஜந்துக்களையும் சிறகுள்ள ஜாதி ஜாதியான சகலவிதப்பட்சிகளையும் சிருஷ்டித்தார்; தேவன் அது நல்லது என்று கண்ட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ேவன் அவைகளை ஆசீர்வதித்து, நீங்கள் பலுகிப் பெருகி, சமுத்திர ஜலத்தை நிரப்புங்கள் என்றும், பறவைகள் பூமியில் பெருகக்கடவது என்றும் சொன்ன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ேவன் அவைகளை ஆசீர்வதித்து, நீங்கள் பலுகிப் பெருகி, சமுத்திர ஜலத்தை நிரப்புங்கள் என்றும், பறவைகள் பூமியில் பெருகக்கடவது என்றும் சொன்ன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সন্ধ্যা হয়ে গেল এবং তারপর সকাল হল| এভাবে পঞ্চম দিন কেটে গ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তারপর ঈশ্বর বললেন, “আলো ফুটুক!” তখনই আলো ফুটতে শুরু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তারপর ঈশ্বর বললেন, “নানারকম প্রাণী পৃথিবীতে উত্পন্ন হোক| নানারকম বড় আকারের জন্তু জানোয়ার আ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ুকে হেঁটে চলার নানারকম ছোট প্রাণী হোক এবং প্রচুর সংখ্যায় তাদের সংখ্যাবৃদ্ধি হোক|” তখন য়েমন তিন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লেন সব কিছু সম্পন্ন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আলো দেখে ঈশ্বর বুঝলেন, আলো ভাল| তখন ঈশ্বর অন্ধকার থেকে আলোকে পৃথক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সুতরাং ঈশ্বর সব রকম জন্তু জানোয়ার তেমনভাবে তৈরী করলেন| বন্য জন্তু, পোষ্য জন্তু আর বুকে হাঁট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বরকমের ছোট ছোট প্রাণী ঈশ্বর বানালেন এবং ঈশ্বর দেখলেন প্রতিটি জিনিসই বেশ ভালো হ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ঈশ্বর আলোর নাম দিলেন, “দিন” এবং অন্ধকারের নাম দিলেন “রাত্রি|”সন্ধ্যা হল এবং সেখানে সকাল হল| এই হ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থম দি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শুরুতে, ঈশ্বর আকাশ ও পৃথিবী সৃষ্টি করলেন| প্রথমে পৃথিবী সম্পূর্ণ শূন্য ছিল; পৃথিবীতে কিছুই ছি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তারপর ঈশ্বর বললেন, “জলকে দুভাগ করবার জন্য আকাশমণ্ডলের ব্যবস্থা হোক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াই ঈশ্বর আকাশমণ্ডলের সৃষ্টি করে জলকে পৃথক করলেন| এক ভাগ জল আকাশমণ্ডলের উপরে আর অন্য ভাগ জ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কাশমণ্ডলের নীচে থাক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তখন ঈশ্বর বললেন, “এখন এস, আমরা মানুষ সৃষ্টি করি| আমাদের আদলে আমরা মানুষ সৃষ্টি করব| মানুষ হ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ঠিক আমাদের মত| তারা সমুদ্রের সমস্ত মাছের ওপরে আর আকাশের সমস্ত পাখীর ওপরে কর্তৃত্ত্ব করবে|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ৃথিবীর সমস্ত বড় জানোয়ার আর বুকে হাঁটা সমস্ত ছোট প্রাণীর উপরে কর্তৃত্ত্ব কর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তাই ঈশ্বর নিজের মতোই মানুষ সৃষ্টি করলেন| মানুষ হল তাঁর ছাঁচে গড়া জীব| ঈশ্বর তাদের পুরুষ 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্ত্রীরূপে সৃষ্টি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ঈশ্বর তাদের আশীর্বাদ করে বললেন, “তোমাদের বহু সন্তানসন্ততি হোক| মানুষে মানুষে পৃথিবী পরিপূর্ণ কর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বং তোমরা পৃথিবীর নিয়ন্ত্রণের ভার নাও, সমুদ্রে মাছেদের এবং বাতাসে পাখিদের শাসন করো| মাটির ওপর য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ছু নড়েচড়ে, যাবতীয় প্রাণীকে তোমরা শাসন করো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ঈশ্বর আকাশমণ্ডলের নাম দিলেন “আকাশ|” সন্ধ্যা হল আর তারপর সকাল হল| এটা হল দ্বিতীয় দি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ঈশ্বর বললেন, “আমি তোমাদের শস্যদায়ী সমস্ত গাছ ও সমস্ত ফলদাযী গাছপালা দিচ্ছি| ঐসব গাছ বীজযুক্ত ফ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ত্‌পাদন করে| এই সমস্ত শস্য ও ফল হবে তোমাদের খাদ্য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ারপর ঈশ্বর বললেন, “আকাশের নীচের জল এক জায়গায় জমা হোক যাতে শুকনো ডাঙা দেখা যায়|” এবং তা-ই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ঈশ্বর শুকনো জমির নাম দিলেন, “পৃথিবী” এবং এক জায়গায় জমা জলের নাম দিলেন, “মহাসাগর|” ঈশ্বর দেখল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্যবস্থাটা ভাল হ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তখন ঈশ্বর বললেন, “পৃথিবীতে ঘাস হোক, শস্যদায়ী গাছ ও ফলের গাছপালা হোক| ফলের গাছগুলিতে ফল আর ফল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েতরে বীজ হোক| প্রত্যেক উদ্ভিদ আপন আপন জাতের বীজ সৃষ্টি করুক| এইসব গাছপালা পৃথিবীতে বেড়ে উঠুক|” আ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ই-ই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অন্ধকারে আবৃত ছিল জলরাশি আর ঈশ্বরের আত্মা সেই জলরাশির উপর দিয়ে ভেসে বেড়াচ্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পৃথিবীতে ঘাস আর শস্যদায়ী উদ্ভিদ উত্পন্ন হল| আবার ফলদাযী গাছপালাও হল, ফলের ভেতরে বীজ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ত্যেক উদ্ভিদ আপন আপন জাতের বীজ সৃষ্টি করল এবং ঈশ্বর দেখলেন ব্যবস্থাটা ভাল হ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সন্ধ্যা হল এবং সকাল হল| এভাবে হল তৃতীয় দি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তারপর ঈশ্বর বললেন, “আকাশে আলো ফুটুক| এই আলো দিন থেকে রাত্রিকে পৃথক করবে| এই আলোগুলি বিশে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ভাশুরু করার বিশেষ বিশেষ সংকেত হিসেবে ব্যবহৃত হবে| আর দিন ও বছর বোঝাবার জন্য এই আলোগুলি ব্যবহৃত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পৃথিবীতে আলো দেওয়ার জন্য এই আলোগুলি আকাশে থাকবে|” এবং তা-ই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এবং জানোয়ারদের সমস্ত সবুজ গাছপালা দিচ্ছি| তাদের খাদ্য হবে সবুজ গাছপালা| পৃথিবীর সমস্ত জন্ত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নোয়ার, আকাশের সমস্ত পাখি এবং মাটির উপরে বুকে হাঁটে য়েসব কীট সবাই ঐ খাদ্য খাবে|” এবং এই সব কিছু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্পন্ন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ঈশ্বর যা কিছু সৃষ্টি করেছেন সেসব কিছু দেখলেন এবং ঈশ্বর দেখলেন সমস্ত সৃষ্টিই খুব ভাল হ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সুতরাং ঈশ্বর বড় বড় জলজন্তু এবং জলে বিচরণ করবে এমন সমস্ত প্রাণী সৃষ্টি করলেন| অনেক প্রক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ন্ধ্যা হল, তারপর সকাল হল| এভাবে ষষ্ঠ দিন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তখন ঈশ্বর দুটি মহাজ্যোতি বানালেন| ঈশ্বর বড়টি বানালেন দিনের বেলা রাজত্ব করার জন্য আর ছোটট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নালেন রাত্রিবেলা রাজত্ব করার জন্য| ঈশ্বর তারকারাজিও সৃষ্টি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পৃথিবীকে আলো দেওয়ার জন্য ঈশ্বর এই আলোগুলিকে আকাশে স্থাপন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দিন ও রাত্রিকে কর্তৃত্ত্ব দেবার জন্য ঈশ্বর এই আলোগুলিকে আকাশে সাজালেন| এই আলোগুলি আলো আ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ন্ধকারকে পৃথক করে দিল এবং ঈশ্বর দেখলেন ব্যবস্থাটা ভাল হ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সন্ধ্যা হল এবং সকাল হল| এভাবে চতুর্থ দিন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তারপর ঈশ্বর বললেন, “বহু প্রকার জীবন্ত প্রাণীতে জল পূর্ণ হোক আর পৃথিবীর ওপরে আকাশে ওড়বার জ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হু পাখী হোক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ামুদ্রিক জীব রয়েছে এবং সে সবই ঈশ্বরের সৃষ্টি| যত রকম পাখী আকাশে ওড়ে সেইসবও ঈশ্বর বানালেন|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 দেখলেন ব্যবস্থাটি ভাল হ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ঈশ্বর এই সমস্ত প্রাণীদের আশীর্বাদ করলেন| ঈশ্বর সামুদ্রিক প্রাণীদের সংখ্যাবৃদ্ধি করে সমুদ্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রিয়ে তুলতে বললেন| ঈশ্বর পৃথিবীতে পাখীদের সংখ্যাবৃদ্ধি করতে বল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2026-09-07T03:55:59Z</dcterms:created>
  <dcterms:modified xsi:type="dcterms:W3CDTF">2026-09-07T03:55:59Z</dcterms:modified>
  <dc:title>আদিপুস্তক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