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ரூபன் சாவாமல் பிழைப்பானாக; அவன் ஜனம் கொஞ்சமாயிராது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யூதாவைக் குறித்து: கர்த்தாவே, யூதாவின் சத்தத்தைக் கேட்டு, அவன் தன் ஜனத்தோடே திரும்பச்சேரப்பண்ணும்; அவன் கை பலக்கக்கடவது; அவனுடைய சத்துருக்களுக்கு அவனை நீங்கலாக்கி விடுவிக்கிற சகாயராயிருப்பீராக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யூதாவைக் குறித்து: கர்த்தாவே, யூதாவின் சத்தத்தைக் கேட்டு, அவன் தன் ஜனத்தோடே திரும்பச்சேரப்பண்ணும்; அவன் கை பலக்கக்கடவது; அவனுடைய சத்துருக்களுக்கு அவனை நீங்கலாக்கி விடுவிக்கிற சகாயராயிருப்பீராக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லேவியைக்குறித்து: நீ மாசாவிலே பரீட்சைபார்த்து, மேரிபாவின் தண்ணீரிடத்தில் வாக்குவாதம்பண்ணின உன் பரிசுத்த புருஷன் வசமாய் உன்னுடைய தும்மீம் ஊரீம் என்பவைகள் இருப்பத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லேவியைக்குறித்து: நீ மாசாவிலே பரீட்சைபார்த்து, மேரிபாவின் தண்ணீரிடத்தில் வாக்குவாதம்பண்ணின உன் பரிசுத்த புருஷன் வசமாய் உன்னுடைய தும்மீம் ஊரீம் என்பவைகள் இருப்பதாக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ன் தகப்பனுக்கும் தன் தாய்க்கும்: நான் உங்களைப் பாரேன் என்று சொல்லி, தன் சகோதரரை அங்கிகரியாமல், தன் பிள்ளைகளையும் அறியாமலிருக்கிறவன் வசமாய் அவைகள் இருப்பதாக; அவர்கள் உம்முடைய வார்த்தைகளைக் கைக்கொண்டு, உம்முடைய உடன்படிக்கையைக் காக்கிறவ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ன் தகப்பனுக்கும் தன் தாய்க்கும்: நான் உங்களைப் பாரேன் என்று சொல்லி, தன் சகோதரரை அங்கிகரியாமல், தன் பிள்ளைகளையும் அறியாமலிருக்கிறவன் வசமாய் அவைகள் இருப்பதாக; அவர்கள் உம்முடைய வார்த்தைகளைக் கைக்கொண்டு, உம்முடைய உடன்படிக்கையைக் காக்கிறவ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யாக்கோபுக்கு உம்முடைய நியாயங்களையும், இஸ்ரவேலுக்கு உம்முடைய பிரமாணத்தையும் போதித்து, சந்நிதானத்திலே தூபவர்க்கத்தையும், உமது பலிபீடத்தின்மேல் சர்வாங்கதகனபலிகளையும் இடுவ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யாக்கோபுக்கு உம்முடைய நியாயங்களையும், இஸ்ரவேலுக்கு உம்முடைய பிரமாணத்தையும் போதித்து, சந்நிதானத்திலே தூபவர்க்கத்தையும், உமது பலிபீடத்தின்மேல் சர்வாங்கதகனபலிகளையும் இடுவ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ாவே, அவன் சம்பத்தை ஆசீர்வதித்து, அவன் கைக்கிரியையின்மேல் பிரியமாயிரும்; அவனைப் பகைத்து அவனுக்கு விரோதமாய் எழும்புகிறவர்கள் திரும்ப எழுந்திராதபடி அவர்களுடைய இடுப்புகளை நொறுக்கிவிடும்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ுடைய மனுஷனாகிய மோசே தான் மரணமடையுமுன்னே இஸ்ரவேல் புத்திரரை ஆசீர்வதித்த ஆசீர்வாதமாவது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ாவே, அவன் சம்பத்தை ஆசீர்வதித்து, அவன் கைக்கிரியையின்மேல் பிரியமாயிரும்; அவனைப் பகைத்து அவனுக்கு விரோதமாய் எழும்புகிறவர்கள் திரும்ப எழுந்திராதபடி அவர்களுடைய இடுப்புகளை நொறுக்கிவிடும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ென்யமீனைக்குறித்து: கர்த்தருக்குப் பிரியமானவன், அவரோடே சுகமாய்த் தங்கியிருப்பான்; அவனை எந்நாளும் அவர் காப்பாற்றி, அவன் எல்லைக்குள்ளே வாசமாயிருப்பார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ென்யமீனைக்குறித்து: கர்த்தருக்குப் பிரியமானவன், அவரோடே சுகமாய்த் தங்கியிருப்பான்; அவனை எந்நாளும் அவர் காப்பாற்றி, அவன் எல்லைக்குள்ளே வாசமாயிருப்பார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ாத்தைக்குறித்து: காத்துக்கு விஸ்தாரமான இடத்தைக் கொடுக்கிறவர் ஸ்தோத்திரிக்கப்பட்டவர்; அவன் சிங்கத்தைப்போல் தங்கியிருந்து, புயத்தையும் உச்சந்தலையையும் பீறிப்போடுவ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ாத்தைக்குறித்து: காத்துக்கு விஸ்தாரமான இடத்தைக் கொடுக்கிறவர் ஸ்தோத்திரிக்கப்பட்டவர்; அவன் சிங்கத்தைப்போல் தங்கியிருந்து, புயத்தையும் உச்சந்தலையையும் பீறிப்போடுவ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தனக்காக முதல் இடத்தைப்பார்த்துக்கொண்டான்; அங்கே தனக்கு நியாயப்பிரமாணிகன் கொடுத்த பங்குபத்திரமாயிருக்கிறது; ஆனாலும் அவன் ஜனத்தின முன்னணியாய் வந்து, மற்ற இஸ்ரவேலுடனே கர்த்தரின் நீதியையும் அவருடைய நியாயங்களையும் நடப்பிப்பான்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தனக்காக முதல் இடத்தைப்பார்த்துக்கொண்டான்; அங்கே தனக்கு நியாயப்பிரமாணிகன் கொடுத்த பங்குபத்திரமாயிருக்கிறது; ஆனாலும் அவன் ஜனத்தின முன்னணியாய் வந்து, மற்ற இஸ்ரவேலுடனே கர்த்தரின் நீதியையும் அவருடைய நியாயங்களையும் நடப்பிப்பான்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ாணைக்குறித்து: தாண் ஒரு பாலசிங்கம், அவன் பாசானிலிருந்து பாய்வான்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ப்தலியைக்குறித்து: நப்தலி கர்த்தருடைய தயவினாலே திர்ப்தியடைந்து, அவருடைய ஆசீர்வாதத்தினாலே நிறைந்திருப்பான். நீ மேற்றிசையையும் தென்திசையையும் சுதந்தரித்துக்கொள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ப்தலியைக்குறித்து: நப்தலி கர்த்தருடைய தயவினாலே திர்ப்தியடைந்து, அவருடைய ஆசீர்வாதத்தினாலே நிறைந்திருப்பான். நீ மேற்றிசையையும் தென்திசையையும் சுதந்தரித்துக்கொள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சீனாயிலிருந்து எழுந்தருளி, சேயீரிலிருந்து அவர்களுக்கு உதயமானார்; பாரான் மலையிலிருந்து பிரகாசித்து, பதினாயிரங்களான பரிசுத்தவான்களோடே பிரசன்னமானார்; அவர்களுக்காக அக்கினிமயமான பிரமாணம் அவருடைய வலதுகரத்திலிருந்து புறப்பட்ட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சேரைக்குறித்து: ஆசேர் புத்திரபாக்கியமுடையவனாய், தன் சகோதரருக்குப் பிரியமாயிருந்து, தன் காலை எண்ணெயிலே தோய்ப்ப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சேரைக்குறித்து: ஆசேர் புத்திரபாக்கியமுடையவனாய், தன் சகோதரருக்குப் பிரியமாயிருந்து, தன் காலை எண்ணெயிலே தோய்ப்ப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ரும்பும் வெண்கலமும் உன் பாதரட்சையின் கீழிருக்கும், உன் நாட்களுக்குத்தக்கதாய் உன் பெலனும் இருக்கும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ெஷூரனுடைய தேவனைப்போல் ஒருவரும் இல்லை; அவர் உனக்குச் சகாயமாய் வானங்களின்மேலும் தமது மாட்சிமையோடு ஆகாய மண்டலங்களின்மேலும் ஏறிவருகி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ெஷூரனுடைய தேவனைப்போல் ஒருவரும் இல்லை; அவர் உனக்குச் சகாயமாய் வானங்களின்மேலும் தமது மாட்சிமையோடு ஆகாய மண்டலங்களின்மேலும் ஏறிவருகி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ாதி தேவனே உனக்கு அடைக்கலம்; அவருடைய நித்திய புயங்கள் உனக்கு ஆதாரம்; அவர் உனக்கு முன்னின்று சத்துருக்களைத் துரத்தி, அவர்களை அழித்துப்போடு என்று கட்டளையிடுவ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ாதி தேவனே உனக்கு அடைக்கலம்; அவருடைய நித்திய புயங்கள் உனக்கு ஆதாரம்; அவர் உனக்கு முன்னின்று சத்துருக்களைத் துரத்தி, அவர்களை அழித்துப்போடு என்று கட்டளையிடுவ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ஸ்ரவேல் சுகமாய்த் தனித்து வாசம்பண்ணுவான்; யாக்கோபின் ஊற்றானது தானியமும் திராட்சரசமுமுள்ள தேசத்திலே இருக்கும்; அவருடைய வானமும் பனியைப் பெய்ய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ஸ்ரவேல் சுகமாய்த் தனித்து வாசம்பண்ணுவான்; யாக்கோபின் ஊற்றானது தானியமும் திராட்சரசமுமுள்ள தேசத்திலே இருக்கும்; அவருடைய வானமும் பனியைப் பெய்ய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ஸ்ரவேலே, நீ பாக்கியவான்; கர்த்தரால் இரட்சிக்கப்பட்ட ஜனமே, உனக்கு ஒப்பானவன் யார்? உனக்குச் சகாயஞ்செய்யும் கேடகமும் உனக்கு மகிமைபொருந்திய பட்டயமும் அவரே; உன் சத்துருக்கள் உனக்கு இச்சகம் பேசி அடங்குவார்கள்; அவர்கள் மேடுகளை மிதிப்பாய், என்று சொன்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சீனாயிலிருந்து எழுந்தருளி, சேயீரிலிருந்து அவர்களுக்கு உதயமானார்; பாரான் மலையிலிருந்து பிரகாசித்து, பதினாயிரங்களான பரிசுத்தவான்களோடே பிரசன்னமானார்; அவர்களுக்காக அக்கினிமயமான பிரமாணம் அவருடைய வலதுகரத்திலிருந்து புறப்பட்ட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ஸ்ரவேலே, நீ பாக்கியவான்; கர்த்தரால் இரட்சிக்கப்பட்ட ஜனமே, உனக்கு ஒப்பானவன் யார்? உனக்குச் சகாயஞ்செய்யும் கேடகமும் உனக்கு மகிமைபொருந்திய பட்டயமும் அவரே; உன் சத்துருக்கள் உனக்கு இச்சகம் பேசி அடங்குவார்கள்; அவர்கள் மேடுகளை மிதிப்பாய், என்று சொன்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ஸ்ரவேலே, நீ பாக்கியவான்; கர்த்தரால் இரட்சிக்கப்பட்ட ஜனமே, உனக்கு ஒப்பானவன் யார்? உனக்குச் சகாயஞ்செய்யும் கேடகமும் உனக்கு மகிமைபொருந்திய பட்டயமும் அவரே; உன் சத்துருக்கள் உனக்கு இச்சகம் பேசி அடங்குவார்கள்; அவர்கள் மேடுகளை மிதிப்பாய், என்று சொன்ன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யோசேப்பைக்குறித்து: கர்த்தரால் அவனுடைய தேசம் ஆசீர்வதிக்கப்படுவதாக; அது வானத்தின் செல்வத்தினாலும், பனியினாலும், ஆழத்திலுள்ள நீரூற்றுகளினாலும்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யோசேப்பைக்குறித்து: கர்த்தரால் அவனுடைய தேசம் ஆசீர்வதிக்கப்படுவதாக; அது வானத்தின் செல்வத்தினாலும், பனியினாலும், ஆழத்திலுள்ள நீரூற்றுகளினாலும்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ூரியன் பக்குவப்படுத்தும் அருமையான கனிகளினாலும், சந்திரன் பக்குவப்படுத்தும் அருமையான பலன்களினாலும்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திபர்வதங்களில் உண்டாகும் திரவியங்களினாலும் நித்திய மலைகளில் பிறக்கும் அரும்பொருள்களினாலும்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திபர்வதங்களில் உண்டாகும் திரவியங்களினாலும் நித்திய மலைகளில் பிறக்கும் அரும்பொருள்களினாலும்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டும் அதின் நிறைவும் கொடுக்கும் அருமையான தானியங்களினாலும் ஆசீர்வதிக்கப்படுவதாக. முட்செடியில் எழுந்தருளினவரின் தயை யோசேப்புடைய சிரசின்மேலும், தன் சகோதரரில் விசேஷித்தவனுடைய உச்சந்தலையின்மேலும் வருவதாக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டும் அதின் நிறைவும் கொடுக்கும் அருமையான தானியங்களினாலும் ஆசீர்வதிக்கப்படுவதாக. முட்செடியில் எழுந்தருளினவரின் தயை யோசேப்புடைய சிரசின்மேலும், தன் சகோதரரில் விசேஷித்தவனுடைய உச்சந்தலையின்மேலும் வருவதாக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அலங்காரம் அவன் தலையீற்றுக் காளையினுடைய அலங்காரத்தைப்போலவும், அவன் கொம்புகள் காண்டாமிருகத்தின் கொம்புகளைப்போலவும் இருக்கும்; அவைகளாலே ஜனங்களை ஏகமாய் தேசத்தின் கடையாந்தரங்கள்மட்டும் முட்டித் துரத்துவான்; அவைகள் எப்பிராயீமின் பதினாயிரங்களும் மனாசேயின் ஆயிரங்களுமானவைகள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சீனாயிலிருந்து எழுந்தருளி, சேயீரிலிருந்து அவர்களுக்கு உதயமானார்; பாரான் மலையிலிருந்து பிரகாசித்து, பதினாயிரங்களான பரிசுத்தவான்களோடே பிரசன்னமானார்; அவர்களுக்காக அக்கினிமயமான பிரமாணம் அவருடைய வலதுகரத்திலிருந்து புறப்பட்ட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அலங்காரம் அவன் தலையீற்றுக் காளையினுடைய அலங்காரத்தைப்போலவும், அவன் கொம்புகள் காண்டாமிருகத்தின் கொம்புகளைப்போலவும் இருக்கும்; அவைகளாலே ஜனங்களை ஏகமாய் தேசத்தின் கடையாந்தரங்கள்மட்டும் முட்டித் துரத்துவான்; அவைகள் எப்பிராயீமின் பதினாயிரங்களும் மனாசேயின் ஆயிரங்களுமானவைகள் என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அலங்காரம் அவன் தலையீற்றுக் காளையினுடைய அலங்காரத்தைப்போலவும், அவன் கொம்புகள் காண்டாமிருகத்தின் கொம்புகளைப்போலவும் இருக்கும்; அவைகளாலே ஜனங்களை ஏகமாய் தேசத்தின் கடையாந்தரங்கள்மட்டும் முட்டித் துரத்துவான்; அவைகள் எப்பிராயீமின் பதினாயிரங்களும் மனாசேயின் ஆயிரங்களுமானவைகள்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ெபுலோனைக்குறித்து: செபுலோனே, நீ வெளியே புறப்பட்டுப்போகையிலும், இசக்காரே, நீ உன் கூடாரங்களில் தங்குகையிலும் சந்தோஷமாயிர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ெபுலோனைக்குறித்து: செபுலோனே, நீ வெளியே புறப்பட்டுப்போகையிலும், இசக்காரே, நீ உன் கூடாரங்களில் தங்குகையிலும் சந்தோஷமாயிரு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ஜனங்களை அவர்கள் மலையின்மேல் வரவழைத்து, அங்கே நீதியின் பலிகளை இடுவார்கள்; கடல்களிலுள்ள சம்பூரணத்தையும் மணலுக்குள்ளே மறைந்திருக்கும் பொருள்களையும் அநுபவிப்பார்கள்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ஜனங்களை அவர்கள் மலையின்மேல் வரவழைத்து, அங்கே நீதியின் பலிகளை இடுவார்கள்; கடல்களிலுள்ள சம்பூரணத்தையும் மணலுக்குள்ளே மறைந்திருக்கும் பொருள்களையும் அநுபவிப்பார்கள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ெய்யாகவே அவர் ஜனங்களைச் சிநேகிக்கிறார்; அவருடைய பரிசுத்தவான்களெல்லாரும் உம்முடைய கையில் இருக்கிறார்கள்; அவர்கள் உம்முடைய பாதத்தில்விழுந்து, உம்முடைய வார்த்தைகளினால் போதனையடைவ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ெய்யாகவே அவர் ஜனங்களைச் சிநேகிக்கிறார்; அவருடைய பரிசுத்தவான்களெல்லாரும் உம்முடைய கையில் இருக்கிறார்கள்; அவர்கள் உம்முடைய பாதத்தில்விழுந்து, உம்முடைய வார்த்தைகளினால் போதனையடைவ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ோசே நமக்கு ஒரு நியாயப்பிரமாணத்தைக் கற்பித்தான்; அது யாக்கோபின் சபைக்குச் சுதந்தரமாயிற்ற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ஜனங்களின் தலைவரும் இஸ்ரவேலின் கோத்திரங்களும் கூட்டங்கூடினபோது அவர் யெஷூரனுக்கு ராஜாவாயிருந்த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രൂബേൻ മരിക്കാതെ ജീവിച്ചിരിക്കട്ടെ; അവന്റെ പുരുഷന്മാർ കുറയാതിരിക്കട്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യെഹൂദെക്കുള്ള അനുഗ്രഹമായിട്ടു അവൻ പറഞ്ഞതു. യഹോവേ, യെഹൂദയുടെ അപേക്ഷ കേട്ടു അവനെ സ്വജനത്തിലേ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ണ്ടുവരേണമേ. തന്റെ കൈകളാൽ അവൻ തനിക്കായി പോരുന്നു; ശത്രുക്കളുടെ നേരെ നീ അവന്നു തുണയായിരിക്കേണമ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ലേവിയെക്കുറിച്ചു അവൻ പറഞ്ഞതു: നിന്റെ തുമ്മീമും ഊറീമും നിൻഭക്തന്റെ പക്കൽ ഇരിക്കുന്നു;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സ്സയിൽവെച്ചു പരീക്ഷിക്കയും കലഹജലത്തിങ്കൽ നീ പൊരുകയും ചെയ്തവന്റെ പക്കൽ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വൻ അപ്പനെയും അമ്മയെയും കുറിച്ചു: ഞാൻ അവരെ കണ്ടില്ല. എന്നു പറഞ്ഞു; സഹോദരന്മാരെ അവൻ ആദരിച്ചില്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വന്തമക്കളെന്നോർത്തതുമില്ല. നിന്റെ വചനം അവർ പ്രമാണിച്ചു, നിന്റെ നിയമം കാത്തുകൊൾകയും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അവർ യാക്കോബിന്നു നിന്റെ വിധികളും യിസ്രായേലിന്നു ന്യായപ്രമാണവും ഉപദേശിക്കും; അവർ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ന്നിധിയിൽ സുഗന്ധ ധൂപവും യാഗപീഠത്തിന്മേൽ സർവ്വാംഗഹോമവും അർപ്പ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യഹോവ, അവന്റെ ധനത്തെ അനുഗ്രഹിക്കേണമേ; അവന്റെ പ്രവൃത്തിയിൽ പ്രസാദിക്കേണമേ. അവന്റെ എതിരികളും അവ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ദൈവപുരുഷനായ മോശെ തന്റെ മരണത്തിന്നു മുമ്പെ യിസ്രായേൽമക്കളെ അനുഗ്രഹിച്ച അനുഗ്രഹം ആവിത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്വേഷിക്കുന്നവരും എഴുന്നേൽക്കാതവണ്ണം അവരുടെ അരകളെ തകർത്തുകളയേണമ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ബെന്യാമിനെക്കുറിച്ചു അവൻ പറഞ്ഞതു: അവൻ യഹോവെക്കു പ്രിയൻ; തത്സന്നിധിയിൽ നിർഭയം വസിക്കും; താൻ അവ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ല്ലായ്പോഴും മറെച്ചുകൊള്ളുന്നു; അവന്റെ ഗിരികളുടെ മദ്ധ്യേ അധിവസ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ഗാദിനെക്കുറിച്ചു അവൻ പറഞ്ഞതു: ഗാദിനെ വിസ്താരമാക്കുന്നവൻ അനുഗ്രഹിക്കപ്പെട്ടവൻ. ഒരു സിംഹിപോലെ അ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തുങ്ങിക്കിടന്നു ഭുജവും നെറുകയും പറിച്ചുകീറ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അവൻ ആദ്യഭാഗം തിരഞ്ഞെടുത്തു; അവിടെ നായകന്റെ ഓഹരി സംഗ്രഹിച്ചു വെച്ചിരുന്നു; അവൻ ജനത്ത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ലവന്മാരോടുകൂടെ യഹോവയുടെ നീതിയും യിസ്രായേലുമായി അവന്റെ വിധികളും നടത്ത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ദാനെക്കുറിച്ചു അവൻ പറഞ്ഞതു: ദാൻ ബാലസിംഹം ആകുന്നു; അവൻ ബാശാനിൽനിന്നു ചാട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നഫ്താലിയെക്കുറിച്ചു അവൻ പറഞ്ഞതു: നഫ്താലിയേ, പ്രസാദംകൊണ്ടു തൃപ്തനും യഹോവയുടെ അനുഗ്രഹ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റഞ്ഞവനുമായി പടിഞ്ഞാറും തെക്കും കൈവശമാക്കു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വൻ പറഞ്ഞതെന്തെന്നാൽ: യഹോവ സീനായിൽനിന്നു വന്നു, അവർക്കു സേയീരിൽനിന്നു ഉദിച്ചു, പാറ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ആശേരിനെക്കുറിച്ചു അവൻ പറഞ്ഞതു: ആശേർ പുത്രസമ്പത്തുകൊണ്ടു അനുഗ്രഹിക്കപ്പെട്ടവൻ; അവൻ സഹോദരന്മാർ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ഷ്ടനായിരിക്കട്ടെ; അവൻ കാൽ എണ്ണയിൽ മുക്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നിന്റെ ഓടാമ്പൽ ഇരിമ്പും താമ്രവും ആയിരിക്കട്ടെ. നിന്റെ ബലം ജീവപര്യന്തം നിൽക്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യെശൂരൂന്റെ ദൈവത്തെപ്പോലെ ഒരുത്തനുമില്ല; നിന്റെ സഹായത്തിന്നായി അവൻ ആകാശത്തുടെ തന്റെ മഹിമയ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േഘാരൂഢനായി വ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പുരാതനനായ ദൈവം നിന്റെ സങ്കേതം; കീഴെ ശാശ്വതഭുജങ്ങൾ ഉണ്ടു; അവൻ ശത്രുവിനെ നിന്റെ മുമ്പിൽ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ീക്കിക്കളഞ്ഞു. സംഹരിക്ക എന്നു കല്പിച്ച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ധാന്യവും വീഞ്ഞുമുള്ള ദേശത്തു യിസ്രായേൽ നിർഭയമായും യാക്കോബിൻ ഉറവു തനിച്ചും വസിക്കുന്നു; ആകാശ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്നു മഞ്ഞു പൊഴ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യിസ്രായേലേ, നീ ഭാഗ്യവാൻ; നിനക്കു തുല്യൻ ആർ? യഹോവയാൽ രക്ഷിക്കപ്പെട്ട ജനമേ, അവൻ നിന്റെ സഹായത്തി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ർവ്വതത്തിൽനിന്നു വിളങ്ങി; ലക്ഷോപിലക്ഷം വിശുദ്ധന്മാരുടെ അടുക്കൽ നിന്നു വന്നു; അവർക്കുവേണ്ട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രിചയും നിന്റെ മഹിമയുടെ വാളും ആകുന്നു. നിന്റെ ശത്രുക്കൾ നിന്നോടു അനുസരണം നടിക്കും. നീ അവ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ന്നതങ്ങളിന്മേൽ നടകൊള്ള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യോസേഫിനെക്കുറിച്ചു അവൻ പറഞ്ഞതു: ആകാശത്തിലെ വിശിഷ്ടവസ്തുവായ മഞ്ഞുകൊണ്ടും താഴെ കിടക്ക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ഗാധജലംകൊണ്ട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സൂര്യനാൽ ഉളവാകുന്ന വിശേഷഫലം കൊണ്ടും പ്രതിമാസികചന്ദ്രനാൽ ഉളവാകും വിശിഷ്ടഫലംകൊണ്ട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പുരാതനപർവ്വതങ്ങളുടെ ശ്രേഷ്ഠസാധനങ്ങൾ കൊണ്ടും ശാശ്വതശൈലങ്ങളുടെ വിശിഷ്ടവസ്തുക്കൾ കൊണ്ടും ഭൂമിയി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ശേഷവസ്തുക്കളും സമൃദ്ധിയുംകൊണ്ടും അവന്റെ ദേശം യഹോവയാൽ അനുഗ്രഹിക്കപ്പെടുമാറാ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മുൾപ്പടർപ്പിൽ വസിച്ചവന്റെ പ്രസാദം യോസേഫിന്റെ ശിരസ്സിന്മേലും തന്റെ സഹോദരന്മാരിൽ പ്രഭുവായവ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െറുകമേലും വരുമാറാ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വന്റെ കടിഞ്ഞൂൽകൂറ്റൻ അവന്റെ പ്രതാപം; അവന്റെ കൊമ്പുകൾ കാട്ടുപോത്തിന്റെ കൊമ്പുകൾ; അവയാൽ അ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ഗ്നിമയമായോരു പ്രമാണം അവന്റെ വലങ്കയ്യിൽ ഉണ്ട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കലജാതികളെയും ഭൂസീമാവാസികളെയും വെട്ടി ഓടിക്കും; അവ എഫ്രയീമിന്റെ പതിനായിരങ്ങളും മനശ്ശെയുടെ ആയിരങ്ങള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സെബൂലൂനെക്കുറിച്ചു അവൻ പറഞ്ഞതു: സെബൂലൂനേ, നിന്റെ പ്രയാണത്തിലും, യിസ്സാഖാരേ, നിന്റെ കൂടാരങ്ങള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ന്തോഷിക്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അവർ ജാതികളെ പർവ്വതത്തിലേക്കു വിളിക്കും; അവിടെ നീതിയാഗങ്ങളെ കഴിക്കും. അവർ സമുദ്രങ്ങ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മൃദ്ധിയും മണലിലെ നിക്ഷേപങ്ങളും വലിച്ചു കുട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അതേ, അവൻ ജനത്തെ സ്നേഹിക്കുന്നു; അവന്റെ സകലവിശുദ്ധന്മാരും തൃക്കയ്യിൽ ഇരിക്കുന്നു. അവർ തൃക്കാൽക്ക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ുന്നു; അവൻ തിരുവചനങ്ങൾ പ്രാ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യാക്കോബിന്റെ സഭെക്കു അവകാശമായി മോശെ നമുക്കു ന്യായപ്രമാണം കല്പിച്ചു ത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ജനത്തിന്റെ തലവന്മാരും യിസ്രായേൽഗോത്രങ്ങളും കൂടിയപ്പോൾ അവൻ യെശൂരുന്നു രാജാവ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2026-09-07T02:52:41Z</dcterms:created>
  <dcterms:modified xsi:type="dcterms:W3CDTF">2026-09-07T02:52:41Z</dcterms:modified>
  <dc:title>ആവർത്തനം : 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