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se, ye children of salvation,
All who cleave to Christ the Head ;
Wake, arise ! O mighty nation,
Ere the foe on Zion tread.
. . . Pour it forth . . a mighty anthem, . .
Like the thun - - ders of the sea ; . .
Through the blood of Christ our ransom, . 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than conquerors are we ! . . .
More than con querors are we, . . .
More than con querors are we ; . . .
Through the blood of Christ our ransom,
More than conquerors are w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ints and heroes Jong before us
Firmly on this ground have stood ;
See their banners waving o'er us,
Conquerors through Jesus' blood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eathless, we are all unfearing,
Life laid up with Christ in God ;
In the morn of His appearing
Floweth forth a glory flood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we all shall stand before Him,
See and know our glorious Lord ;
Soon in joy and light adore Him,
Each receiving his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2026-07-30T15:24:38Z</dcterms:created>
  <dcterms:modified xsi:type="dcterms:W3CDTF">2026-07-30T15:24:38Z</dcterms:modified>
  <dc:title>Hymn : 1174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