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love to Thee, O Christ, 
More love to Thee ; 
Hear Thou the prayer I make 
On bended knee ; 
This is my earnest plea----
More love, O Christ, to Thee, 
More love to Thee ! 
More lov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earthly joy I craved, 
Sought peace and rest ; 
Now Thee alone I seek, 
Give what is best : 
This all my prayer shall be---- 
More love, O Christ, to Thee, 
More love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sorrow do its work, 
Send grief and pain ; 
Sweet are Thy messengers, 
Sweet their refrain, 
When they can sing with me--- 
More love, O Christ, to Thee, 
More love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shall my latest breath 
Whisper Thy praise ; 
This be the parting cry 
My heart shall raise---- 
This still its prayer shall be----
More love, O Christ, to Thee, 
More love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2026-09-14T09:17:17Z</dcterms:created>
  <dcterms:modified xsi:type="dcterms:W3CDTF">2026-09-14T09:17:17Z</dcterms:modified>
  <dc:title>Hymn : 632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