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ியிலே கதறும் குரல் இன்று பாடலாய் மா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லையில் உறங்கியே வாழும் மக்களை ப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யால் கண்ணீரே இங்கு உணவாய் மா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ிலையை மாற்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வறுமை ஓழி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உயிரத்திய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ோம்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ே எங்கள் இயேசுவே உம்மை அழை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ாற்றத்தை நீர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சத்திற்கு நீர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நிலமையை நீர் மா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சத்திற்கு நீர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ஜனங்களை நீர் ப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ருகைக்கு எங்களை நீர் ஆயத்த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கண்கள் திறக்கப்பட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ட நம்பிக்கை மாற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ெய்வமென்று எங்கள் தேசம் அறிய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கூடாதது இங்கு ஒன்று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 சொன்னலே எங்கள் தேசம் மா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எழுப்புதல் தொடங்கவே ஒரு மனதாய் ஜெப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சுதந்திரம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ங்கள் முழுவதும் உம்மை அறிய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ுக்குள் மூழ்கிக் கொண்டிரு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உதவியை நாங்கள் நோக்கி இங்கே நிற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எங்கள் ப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ுக்கத்தை சந்தோமாய் மாற்றிட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ே இந்த உலகத்தை நரகமாய் மாற்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ை நோய்கள் இங்கு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ை வெறிகளும் இங்கு கூ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பச்சாரமும் வேசித்தனங்களும் கலாச்சாரமாய் மா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 கலவரங்கள் கூ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ண்ணில் நிம்மதி போ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2026-07-31T21:53:21Z</dcterms:created>
  <dcterms:modified xsi:type="dcterms:W3CDTF">2026-07-31T21:53:21Z</dcterms:modified>
  <dc:title>துதிப் பாடல்கள் : 817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