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o appoint unto them that mourn in Zion, to give unto them beauty for ashes, the oil of joy for mourning, the garment of praise for the spirit of heaviness; that they might be called trees of righteousness, the planting of the LORD, that he might be glorified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y shall build the old wastes, they shall raise up the former desolations, and they shall repair the waste cities, the desolations of many generations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y shall build the old wastes, they shall raise up the former desolations, and they shall repair the waste cities, the desolations of many generations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strangers shall stand and feed your flocks, and the sons of the foreigner shall be your plowmen and your vinedressers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strangers shall stand and feed your flocks, and the sons of the foreigner shall be your plowmen and your vinedressers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all of you shall be named the Priests of the LORD: men shall call you the Ministers of our God: all of you shall eat the riches of the Gentiles, and in their glory shall all of you boast yourselves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all of you shall be named the Priests of the LORD: men shall call you the Ministers of our God: all of you shall eat the riches of the Gentiles, and in their glory shall all of you boast yourselves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your shame all of you shall have double; and for confusion they shall rejoice in their portion: therefore in their land they shall possess the double: everlasting joy shall be unto them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your shame all of you shall have double; and for confusion they shall rejoice in their portion: therefore in their land they shall possess the double: everlasting joy shall be unto them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your shame all of you shall have double; and for confusion they shall rejoice in their portion: therefore in their land they shall possess the double: everlasting joy shall be unto them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Spirit of the Lord GOD is upon me; because the LORD has anointed me to preach good tidings unto the meek; he has sent me to bind up the brokenhearted, to proclaim liberty to the captives, and the opening of the prison to them that are bound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For I the LORD love judgment, I hate robbery for burnt offering; and I will direct their work in truth, and I will make an everlasting covenant with them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For I the LORD love judgment, I hate robbery for burnt offering; and I will direct their work in truth, and I will make an everlasting covenant with them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ir seed shall be known among the Gentiles, and their offspring among the people: all that see them shall acknowledge them, that they are the seed which the LORD has blessed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ir seed shall be known among the Gentiles, and their offspring among the people: all that see them shall acknowledge them, that they are the seed which the LORD has blessed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ir seed shall be known among the Gentiles, and their offspring among the people: all that see them shall acknowledge them, that they are the seed which the LORD has blessed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 will greatly rejoice in the LORD, my soul shall be joyful in my God; for he has clothed me with the garments of salvation, he has covered me with the robe of righteousness, as a bridegroom decks himself with ornaments, and as a bride adorns herself with her jewels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 will greatly rejoice in the LORD, my soul shall be joyful in my God; for he has clothed me with the garments of salvation, he has covered me with the robe of righteousness, as a bridegroom decks himself with ornaments, and as a bride adorns herself with her jewels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 will greatly rejoice in the LORD, my soul shall be joyful in my God; for he has clothed me with the garments of salvation, he has covered me with the robe of righteousness, as a bridegroom decks himself with ornaments, and as a bride adorns herself with her jewels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 will greatly rejoice in the LORD, my soul shall be joyful in my God; for he has clothed me with the garments of salvation, he has covered me with the robe of righteousness, as a bridegroom decks himself with ornaments, and as a bride adorns herself with her jewels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as the earth brings forth her bud, and as the garden causes the things that are sown in it to spring forth; so the Lord GOD will cause righteousness and praise to spring forth before all the nations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Spirit of the Lord GOD is upon me; because the LORD has anointed me to preach good tidings unto the meek; he has sent me to bind up the brokenhearted, to proclaim liberty to the captives, and the opening of the prison to them that are bound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as the earth brings forth her bud, and as the garden causes the things that are sown in it to spring forth; so the Lord GOD will cause righteousness and praise to spring forth before all the nations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Spirit of the Lord GOD is upon me; because the LORD has anointed me to preach good tidings unto the meek; he has sent me to bind up the brokenhearted, to proclaim liberty to the captives, and the opening of the prison to them that are bound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o proclaim the acceptable year of the LORD, and the day of vengeance of our God; to comfort all that mourn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o proclaim the acceptable year of the LORD, and the day of vengeance of our God; to comfort all that mourn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o appoint unto them that mourn in Zion, to give unto them beauty for ashes, the oil of joy for mourning, the garment of praise for the spirit of heaviness; that they might be called trees of righteousness, the planting of the LORD, that he might be glorified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o appoint unto them that mourn in Zion, to give unto them beauty for ashes, the oil of joy for mourning, the garment of praise for the spirit of heaviness; that they might be called trees of righteousness, the planting of the LORD, that he might be glorified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o appoint unto them that mourn in Zion, to give unto them beauty for ashes, the oil of joy for mourning, the garment of praise for the spirit of heaviness; that they might be called trees of righteousness, the planting of the LORD, that he might be glorified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யின் விருட்சங்களென்னப்ப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நெடுங்காலம் பாழாய்க்கிடந்தவைகளைக் கட்டி பூர்வத்தில் நிர்மூலமானவைகளை எடுப்பித்து தலைமுற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லைமுறையாய் இடிந்துகிடந்த பாழான பட்டணங்களைப் புதிதாய்க்கட்ட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ஜாதியார் நின்றுகொண்டு உங்கள் மந்தைகளை மேய்த்து, அந்நிய புத்திரர் உங்கள் பண்ணையாட்களும், உ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ிராட்சத்தோட்டக்காரருமாயிருப்ப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ோ கர்த்தரின் ஆசாரியரென்று சொல்லப்படுவீர்கள்; உங்களை நமது தேவனுடைய பணிவிடைக்காரரென்பார்கள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ங்கள் ஜாதிகளின் செல்வத்தை அநுபவித்து, அவர்கள் மகிமையைக்கொண்டு மேன்மைபாராட்டு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வெட்கத்துக்குப் பதிலாக இரண்டத்தனையாய்ப் பலன் வரும்; இலச்சைக்குப் பதிலாகத் தங்கள் பா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ந்தோஷப்படுவார்கள்; அதினிமித்தம் தங்கள் தேசத்தில் இரட்டிப்பான சுதந்தரம் அடைவார்கள்; நித்த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கிழ்ச்சி அவர்களுக்கு உண்டா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தேவனுடைய ஆவியானவர் என்மேல் இருக்கிறார்; சிறுமைப்பட்டவர்களுக்குச் சுவிசேஷ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நான் நியாயத்தை விரும்பி, கொள்ளைப்பொருளினால் இடப்பட்ட தகனபலியை வெறுக்கிறேன்,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கள் கிரியையை உண்மையாக்கி, அவர்களோடே நித்திய உடன்படிக்கை பண்ண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சந்ததியானது ஜாதிகளின் நடுவிலும், அவர்கள் சந்தானமானது ஜனங்களின் நடுவ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யப்பட்டிருக்கும்; அவர்களைப் பார்க்கிற யாவரும் அவர்கள் கர்த்தரால் ஆசீர்வாதம் பெற்ற சந்ததிய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ந்துகொள்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க்குள் பூரிப்பாய் மகிழுகிறேன்; என் தேவனுக்குள் என் ஆத்துமா களிகூர்ந்திருக்கிறது; மணவாள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பரணங்களினால் தன்னை அலங்கரித்துக்கொள்ளுகிறதற்கும், மணவாட்டி நகைகளினால் தன்னை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ங்காரித்துக்கொள்ளுகிறதற்கும் ஒப்பாக, அவர் இரட்சிப்பின் வஸ்திரங்களை எனக்கு உடுத்தி, நீத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ல்வையை எனக்குத் தர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 தன் பூண்டுகளை விளைவிப்பதுபோலவும் தோட்டம் தன்னில் விதைக்கப்பட்டவைகளை முளைவிப்பதுபோல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விக்கக் கர்த்தர் என்னை அபிஷேகம்பண்ணினார்; இருதயம் நொறுங்குண்டவர்களுக்குக் காயங்கட்டுதல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ாகிய ஆண்டவர் எல்லா ஜாதிகளுக்கும் முன்பாக நீதியையும் துதியையும் முளைக்கப்பண்ண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றைப்பட்டவர்களுக்கு விடுதலையையும், கட்டுண்டவர்களுக்குக் கட்டவிழ்த்தலையும் கூற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டைய அநுக்கிரக வருஷத்தையும், நம்முடைய தேவன் நீதியைச் சரிக்கட்டும் நாளையும் கூற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ுயரப்பட்ட அனைவருக்கும் ஆறுதல் செய்ய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யோனிலே துயரப்பட்டவர்களைச் சீர்ப்படுத்தவும் அவர்களுக்குச் சாம்பலுக்குப் பதிலாக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ங்காரத்தையும், துயரத்துக்குப் பதிலாக ஆனந்த தைலத்தையும், ஒடுங்கின ஆவிக்குப் பதிலாகத் துத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டையையும் கொடுக்கவும், அவர் என்னை அனுப்பினார்; அவர்கள் கர்த்தர் தம்முடைய மகிமைக்கென்று நாட்டி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2026-09-07T01:04:45Z</dcterms:created>
  <dcterms:modified xsi:type="dcterms:W3CDTF">2026-09-07T01:04:45Z</dcterms:modified>
  <dc:title>ஏசாயா : 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