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நெடுங்காலம் பாழாய்க்கிடந்தவைகளைக் கட்டி பூர்வத்தில் நிர்மூலமானவைகளை எடுப்பித்து தலைமுறை தலைமுறையாய் இடிந்துகிடந்த பாழான பட்டணங்களைப் புதிதாய்க்கட்ட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நெடுங்காலம் பாழாய்க்கிடந்தவைகளைக் கட்டி பூர்வத்தில் நிர்மூலமானவைகளை எடுப்பித்து தலைமுறை தலைமுறையாய் இடிந்துகிடந்த பாழான பட்டணங்களைப் புதிதாய்க்கட்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ஜாதியார் நின்றுகொண்டு உங்கள் மந்தைகளை மேய்த்து, அந்நிய புத்திரர் உங்கள் பண்ணையாட்களும், உங்கள் திராட்சத்தோட்டக்காரருமாயிரு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ஜாதியார் நின்றுகொண்டு உங்கள் மந்தைகளை மேய்த்து, அந்நிய புத்திரர் உங்கள் பண்ணையாட்களும், உங்கள் திராட்சத்தோட்டக்காரருமாயிரு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ோ கர்த்தரின் ஆசாரியரென்று சொல்லப்படுவீர்கள்; உங்களை நமது தேவனுடைய பணிவிடைக்காரரென்பார்கள்; நீங்கள் ஜாதிகளின் செல்வத்தை அநுபவித்து, அவர்கள் மகிமையைக்கொண்டு மேன்மைபாராட்டுவ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ெட்கத்துக்குப் பதிலாக இரண்டத்தனையாய்ப் பலன் வரும்; இலச்சைக்குப் பதிலாகத் தங்கள் பாகத்தில் சந்தோஷப்படுவார்கள்; அதினிமித்தம் தங்கள் தேசத்தில் இரட்டிப்பான சுதந்தரம் அடைவார்கள்; நித்திய மகிழ்ச்சி அவர்களுக்கு உண்ட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ெட்கத்துக்குப் பதிலாக இரண்டத்தனையாய்ப் பலன் வரும்; இலச்சைக்குப் பதிலாகத் தங்கள் பாகத்தில் சந்தோஷப்படுவார்கள்; அதினிமித்தம் தங்கள் தேசத்தில் இரட்டிப்பான சுதந்தரம் அடைவார்கள்; நித்திய மகிழ்ச்சி அவர்களுக்கு உண்ட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நான் நியாயத்தை விரும்பி, கொள்ளைப்பொருளினால் இடப்பட்ட தகனபலியை வெறுக்கிறேன், நான் அவர்கள் கிரியையை உண்மையாக்கி, அவர்களோடே நித்திய உடன்படிக்கை 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நான் நியாயத்தை விரும்பி, கொள்ளைப்பொருளினால் இடப்பட்ட தகனபலியை வெறுக்கிறேன், நான் அவர்கள் கிரியையை உண்மையாக்கி, அவர்களோடே நித்திய உடன்படிக்கை பண்ண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சந்ததியானது ஜாதிகளின் நடுவிலும், அவர்கள் சந்தானமானது ஜனங்களின் நடுவிலும் அறியப்பட்டிருக்கும்; அவர்களைப் பார்க்கிற யாவரும் அவர்கள் கர்த்தரால் ஆசீர்வாதம் பெற்ற சந்ததியென்று அறிந்துகொள்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சந்ததியானது ஜாதிகளின் நடுவிலும், அவர்கள் சந்தானமானது ஜனங்களின் நடுவிலும் அறியப்பட்டிருக்கும்; அவர்களைப் பார்க்கிற யாவரும் அவர்கள் கர்த்தரால் ஆசீர்வாதம் பெற்ற சந்ததியென்று அறிந்துகொள்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ள் பூரிப்பாய் மகிழுகிறேன்; என் தேவனுக்குள் என் ஆத்துமா களிகூர்ந்திருக்கிறது; மணவாளன் ஆபரணங்களினால் தன்னை அலங்கரித்துக்கொள்ளுகிறதற்கும், மணவாட்டி நகைகளினால் தன்னைச் சிங்காரித்துக்கொள்ளுகிறதற்கும் ஒப்பாக, அவர் இரட்சிப்பின் வஸ்திரங்களை எனக்கு உடுத்தி, நீதியின் சால்வையை எனக்குத் தர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 தன் பூண்டுகளை விளைவிப்பதுபோலவும் தோட்டம் தன்னில் விதைக்கப்பட்டவைகளை முளைவிப்பதுபோலவும் கர்த்தராகிய ஆண்டவர் எல்லா ஜாதிகளுக்கும் முன்பாக நீதியையும் துதியையும் முளைக்கப்பண்ண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தேவனுடைய ஆவியானவர் என்மேல் இருக்கிறார்; சிறுமைப்பட்டவர்களுக்குச் சுவிசேஷத்தை அறிவிக்கக் கர்த்தர் என்னை அபிஷேகம்பண்ணினார்; இருதயம் நொறுங்குண்டவர்களுக்குக் காயங்கட்டுதலையும், சிறைப்பட்டவர்களுக்கு விடுதலையையும், கட்டுண்டவர்களுக்குக் கட்டவிழ்த்தலையும் கூற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அநுக்கிரக வருஷத்தையும், நம்முடைய தேவன் நீதியைச் சரிக்கட்டும் நாளையும் கூறவும், துயரப்பட்ட அனைவருக்கும் ஆறுதல் செய்ய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அநுக்கிரக வருஷத்தையும், நம்முடைய தேவன் நீதியைச் சரிக்கட்டும் நாளையும் கூறவும், துயரப்பட்ட அனைவருக்கும் ஆறுதல் செய்யவ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யோனிலே துயரப்பட்டவர்களைச் சீர்ப்படுத்தவும் அவர்களுக்குச் சாம்பலுக்குப் பதிலாகச் சிங்காரத்தையும், துயரத்துக்குப் பதிலாக ஆனந்த தைலத்தையும், ஒடுங்கின ஆவிக்குப் பதிலாகத் துதியின் உடையையும் கொடுக்கவும், அவர் என்னை அனுப்பினார்; அவர்கள் கர்த்தர் தம்முடைய மகிமைக்கென்று நாட்டின நீதியின் விருட்சங்களென்னப்பட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shall build the old wastes, they shall raise up the former desolations,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air the waste cities, the desolations of many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trangers shall stand and feed your flocks, and the sons of the foreigner shall b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owmen and your vinedress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all of you shall be named the Priests of the LORD: men shall call you the Ministers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all of you shall eat the riches of the Gentiles, and in their glory shall all of you bo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your shame all of you shall have double; and for confusion they shall rejoice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: therefore in their land they shall possess the double: everlasting joy shall b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 the LORD love judgment, I hate robbery for burnt offering; and I will direct their work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pirit of the Lord GOD is upon me; because the LORD has anointed me to preach good tid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th, and I will make an everlasting covenant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ir seed shall be known among the Gentiles, and their offspring among the people: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 them shall acknowledge them, that they are the seed which the LORD has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will greatly rejoice in the LORD, my soul shall be joyful in my God; for he has clothed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garments of salvation, he has covered me with the robe of righteousness, as a bridegro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ks himself with ornaments, and as a bride adorns herself with her jew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as the earth brings forth her bud, and as the garden causes the things that are sown in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pring forth; so the Lord GOD will cause righteousness and praise to spring forth before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meek; he has sent me to bind up the brokenhearted, to proclaim liberty to the captiv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pening of the prison to them that are b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o proclaim the acceptable year of the LORD, and the day of vengeance of our God; to comfor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our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o appoint unto them that mourn in Zion, to give unto them beauty for ashes, the oil of joy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ing, the garment of praise for the spirit of heaviness; that they might be called tre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the planting of the LORD, that he might be glor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2026-07-18T18:05:40Z</dcterms:created>
  <dcterms:modified xsi:type="dcterms:W3CDTF">2026-07-18T18:05:40Z</dcterms:modified>
  <dc:title>ஏசாயா : 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