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62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-star hath risen, the night-clouds have flown;
No longer in sadness I wander alone;
Its beams in the valley reflected I see:
The Day-star hath risen—it shineth
for m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shi - - - neth for me, . . shi neth
for me ; . . [neth for me. . .
The Day star hath ris - - en, it shi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 Day-star hath risen in beauty sublime,
To cheer and illumine each far-distant clime;
The regions in darkness its beauty shall see:.
The Day-star hath risen—it shineth for me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 Day-star hath risen, it shineth for all;
O'er paths that are lonely its brightness will fall:
O blessed Redeemer, all honour to Thee,
Thou Day-star of glory that shinestfor me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2026-06-18T01:24:19Z</dcterms:created>
  <dcterms:modified xsi:type="dcterms:W3CDTF">2026-06-18T01:24:19Z</dcterms:modified>
  <dc:title>Hymn : 110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